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4"/>
  </p:notesMasterIdLst>
  <p:sldIdLst>
    <p:sldId id="730" r:id="rId5"/>
    <p:sldId id="1376" r:id="rId6"/>
    <p:sldId id="1380" r:id="rId7"/>
    <p:sldId id="1385" r:id="rId8"/>
    <p:sldId id="1397" r:id="rId9"/>
    <p:sldId id="1416" r:id="rId10"/>
    <p:sldId id="1384" r:id="rId11"/>
    <p:sldId id="1411" r:id="rId12"/>
    <p:sldId id="1412" r:id="rId13"/>
    <p:sldId id="1414" r:id="rId14"/>
    <p:sldId id="1415" r:id="rId15"/>
    <p:sldId id="1405" r:id="rId16"/>
    <p:sldId id="1387" r:id="rId17"/>
    <p:sldId id="1388" r:id="rId18"/>
    <p:sldId id="1417" r:id="rId19"/>
    <p:sldId id="1389" r:id="rId20"/>
    <p:sldId id="1398" r:id="rId21"/>
    <p:sldId id="1390" r:id="rId22"/>
    <p:sldId id="1391" r:id="rId23"/>
    <p:sldId id="1392" r:id="rId24"/>
    <p:sldId id="1393" r:id="rId25"/>
    <p:sldId id="1399" r:id="rId26"/>
    <p:sldId id="1401" r:id="rId27"/>
    <p:sldId id="1402" r:id="rId28"/>
    <p:sldId id="1403" r:id="rId29"/>
    <p:sldId id="1404" r:id="rId30"/>
    <p:sldId id="1394" r:id="rId31"/>
    <p:sldId id="1396" r:id="rId32"/>
    <p:sldId id="1395" r:id="rId33"/>
    <p:sldId id="1406" r:id="rId34"/>
    <p:sldId id="1407" r:id="rId35"/>
    <p:sldId id="1408" r:id="rId36"/>
    <p:sldId id="1418" r:id="rId37"/>
    <p:sldId id="1419" r:id="rId38"/>
    <p:sldId id="1420" r:id="rId39"/>
    <p:sldId id="1410" r:id="rId40"/>
    <p:sldId id="1421" r:id="rId41"/>
    <p:sldId id="1409" r:id="rId42"/>
    <p:sldId id="138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A91F75A-A763-4E2E-B6A2-C6B527BF3909}">
          <p14:sldIdLst>
            <p14:sldId id="730"/>
            <p14:sldId id="1376"/>
            <p14:sldId id="1380"/>
            <p14:sldId id="1385"/>
            <p14:sldId id="1397"/>
            <p14:sldId id="1416"/>
            <p14:sldId id="1384"/>
            <p14:sldId id="1411"/>
            <p14:sldId id="1412"/>
            <p14:sldId id="1414"/>
            <p14:sldId id="1415"/>
            <p14:sldId id="1405"/>
            <p14:sldId id="1387"/>
            <p14:sldId id="1388"/>
            <p14:sldId id="1417"/>
            <p14:sldId id="1389"/>
            <p14:sldId id="1398"/>
            <p14:sldId id="1390"/>
            <p14:sldId id="1391"/>
            <p14:sldId id="1392"/>
            <p14:sldId id="1393"/>
            <p14:sldId id="1399"/>
            <p14:sldId id="1401"/>
            <p14:sldId id="1402"/>
            <p14:sldId id="1403"/>
            <p14:sldId id="1404"/>
            <p14:sldId id="1394"/>
            <p14:sldId id="1396"/>
            <p14:sldId id="1395"/>
            <p14:sldId id="1406"/>
            <p14:sldId id="1407"/>
            <p14:sldId id="1408"/>
            <p14:sldId id="1418"/>
            <p14:sldId id="1419"/>
            <p14:sldId id="1420"/>
            <p14:sldId id="1410"/>
            <p14:sldId id="1421"/>
            <p14:sldId id="1409"/>
            <p14:sldId id="1383"/>
          </p14:sldIdLst>
        </p14:section>
        <p14:section name="Graphics" id="{549B30B4-DE8E-40FE-B9EE-2185CB478EC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3F5DD9-BAA7-414F-AF2E-F2D8C6648DD3}" v="9" dt="2023-08-30T16:49:33.1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62" autoAdjust="0"/>
    <p:restoredTop sz="75595" autoAdjust="0"/>
  </p:normalViewPr>
  <p:slideViewPr>
    <p:cSldViewPr snapToGrid="0">
      <p:cViewPr varScale="1">
        <p:scale>
          <a:sx n="98" d="100"/>
          <a:sy n="98" d="100"/>
        </p:scale>
        <p:origin x="984" y="78"/>
      </p:cViewPr>
      <p:guideLst/>
    </p:cSldViewPr>
  </p:slideViewPr>
  <p:notesTextViewPr>
    <p:cViewPr>
      <p:scale>
        <a:sx n="66" d="100"/>
        <a:sy n="66"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7D6DB7-6DDC-4D80-A653-5C5F04AC5E82}" type="datetimeFigureOut">
              <a:rPr lang="en-GB" smtClean="0"/>
              <a:t>14/11/2023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B80A48-D725-42D8-820C-A3C5B29417EF}" type="slidenum">
              <a:rPr lang="en-GB" smtClean="0"/>
              <a:t>‹#›</a:t>
            </a:fld>
            <a:endParaRPr lang="en-GB"/>
          </a:p>
        </p:txBody>
      </p:sp>
    </p:spTree>
    <p:extLst>
      <p:ext uri="{BB962C8B-B14F-4D97-AF65-F5344CB8AC3E}">
        <p14:creationId xmlns:p14="http://schemas.microsoft.com/office/powerpoint/2010/main" val="40427698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FFFFF"/>
                </a:solidFill>
                <a:effectLst/>
                <a:latin typeface="Arial" panose="020B0604020202020204" pitchFamily="34" charset="0"/>
              </a:rPr>
              <a:t>A fallback function is a default function in a contract that is called when no other function is specified</a:t>
            </a:r>
            <a:endParaRPr lang="en-US" dirty="0"/>
          </a:p>
        </p:txBody>
      </p:sp>
      <p:sp>
        <p:nvSpPr>
          <p:cNvPr id="4" name="Slide Number Placeholder 3"/>
          <p:cNvSpPr>
            <a:spLocks noGrp="1"/>
          </p:cNvSpPr>
          <p:nvPr>
            <p:ph type="sldNum" sz="quarter" idx="5"/>
          </p:nvPr>
        </p:nvSpPr>
        <p:spPr/>
        <p:txBody>
          <a:bodyPr/>
          <a:lstStyle/>
          <a:p>
            <a:fld id="{AAB80A48-D725-42D8-820C-A3C5B29417EF}" type="slidenum">
              <a:rPr lang="en-GB" smtClean="0"/>
              <a:t>4</a:t>
            </a:fld>
            <a:endParaRPr lang="en-GB"/>
          </a:p>
        </p:txBody>
      </p:sp>
    </p:spTree>
    <p:extLst>
      <p:ext uri="{BB962C8B-B14F-4D97-AF65-F5344CB8AC3E}">
        <p14:creationId xmlns:p14="http://schemas.microsoft.com/office/powerpoint/2010/main" val="1414813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80A48-D725-42D8-820C-A3C5B29417EF}" type="slidenum">
              <a:rPr lang="en-GB" smtClean="0"/>
              <a:t>18</a:t>
            </a:fld>
            <a:endParaRPr lang="en-GB"/>
          </a:p>
        </p:txBody>
      </p:sp>
    </p:spTree>
    <p:extLst>
      <p:ext uri="{BB962C8B-B14F-4D97-AF65-F5344CB8AC3E}">
        <p14:creationId xmlns:p14="http://schemas.microsoft.com/office/powerpoint/2010/main" val="530184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80A48-D725-42D8-820C-A3C5B29417EF}" type="slidenum">
              <a:rPr lang="en-GB" smtClean="0"/>
              <a:t>22</a:t>
            </a:fld>
            <a:endParaRPr lang="en-GB"/>
          </a:p>
        </p:txBody>
      </p:sp>
    </p:spTree>
    <p:extLst>
      <p:ext uri="{BB962C8B-B14F-4D97-AF65-F5344CB8AC3E}">
        <p14:creationId xmlns:p14="http://schemas.microsoft.com/office/powerpoint/2010/main" val="4261052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80A48-D725-42D8-820C-A3C5B29417EF}" type="slidenum">
              <a:rPr lang="en-GB" smtClean="0"/>
              <a:t>23</a:t>
            </a:fld>
            <a:endParaRPr lang="en-GB"/>
          </a:p>
        </p:txBody>
      </p:sp>
    </p:spTree>
    <p:extLst>
      <p:ext uri="{BB962C8B-B14F-4D97-AF65-F5344CB8AC3E}">
        <p14:creationId xmlns:p14="http://schemas.microsoft.com/office/powerpoint/2010/main" val="1606053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80A48-D725-42D8-820C-A3C5B29417EF}" type="slidenum">
              <a:rPr lang="en-GB" smtClean="0"/>
              <a:t>24</a:t>
            </a:fld>
            <a:endParaRPr lang="en-GB"/>
          </a:p>
        </p:txBody>
      </p:sp>
    </p:spTree>
    <p:extLst>
      <p:ext uri="{BB962C8B-B14F-4D97-AF65-F5344CB8AC3E}">
        <p14:creationId xmlns:p14="http://schemas.microsoft.com/office/powerpoint/2010/main" val="4256271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80A48-D725-42D8-820C-A3C5B29417EF}" type="slidenum">
              <a:rPr lang="en-GB" smtClean="0"/>
              <a:t>25</a:t>
            </a:fld>
            <a:endParaRPr lang="en-GB"/>
          </a:p>
        </p:txBody>
      </p:sp>
    </p:spTree>
    <p:extLst>
      <p:ext uri="{BB962C8B-B14F-4D97-AF65-F5344CB8AC3E}">
        <p14:creationId xmlns:p14="http://schemas.microsoft.com/office/powerpoint/2010/main" val="3335484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80A48-D725-42D8-820C-A3C5B29417EF}" type="slidenum">
              <a:rPr lang="en-GB" smtClean="0"/>
              <a:t>26</a:t>
            </a:fld>
            <a:endParaRPr lang="en-GB"/>
          </a:p>
        </p:txBody>
      </p:sp>
    </p:spTree>
    <p:extLst>
      <p:ext uri="{BB962C8B-B14F-4D97-AF65-F5344CB8AC3E}">
        <p14:creationId xmlns:p14="http://schemas.microsoft.com/office/powerpoint/2010/main" val="3817994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80A48-D725-42D8-820C-A3C5B29417EF}" type="slidenum">
              <a:rPr lang="en-GB" smtClean="0"/>
              <a:t>28</a:t>
            </a:fld>
            <a:endParaRPr lang="en-GB"/>
          </a:p>
        </p:txBody>
      </p:sp>
    </p:spTree>
    <p:extLst>
      <p:ext uri="{BB962C8B-B14F-4D97-AF65-F5344CB8AC3E}">
        <p14:creationId xmlns:p14="http://schemas.microsoft.com/office/powerpoint/2010/main" val="23665388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000000"/>
                </a:solidFill>
                <a:effectLst/>
                <a:latin typeface="Roboto" panose="02000000000000000000" pitchFamily="2" charset="0"/>
              </a:rPr>
              <a:t>Suppose the current claim price for the throne is 10 ether.</a:t>
            </a:r>
          </a:p>
          <a:p>
            <a:pPr algn="l">
              <a:buFont typeface="Arial" panose="020B0604020202020204" pitchFamily="34" charset="0"/>
              <a:buChar char="•"/>
            </a:pPr>
            <a:r>
              <a:rPr lang="en-US" b="0" i="0" dirty="0">
                <a:solidFill>
                  <a:srgbClr val="000000"/>
                </a:solidFill>
                <a:effectLst/>
                <a:latin typeface="Roboto" panose="02000000000000000000" pitchFamily="2" charset="0"/>
              </a:rPr>
              <a:t>You want to be King/Queen, so you send 10 ether to the contract.</a:t>
            </a:r>
          </a:p>
          <a:p>
            <a:pPr algn="l">
              <a:buFont typeface="Arial" panose="020B0604020202020204" pitchFamily="34" charset="0"/>
              <a:buChar char="•"/>
            </a:pPr>
            <a:r>
              <a:rPr lang="en-US" b="0" i="0" dirty="0">
                <a:solidFill>
                  <a:srgbClr val="000000"/>
                </a:solidFill>
                <a:effectLst/>
                <a:latin typeface="Roboto" panose="02000000000000000000" pitchFamily="2" charset="0"/>
              </a:rPr>
              <a:t>The contract sends your 10 ether (less a 1% commission) to the previous King/Queen, as a "compensation payment".</a:t>
            </a:r>
          </a:p>
          <a:p>
            <a:pPr algn="l">
              <a:buFont typeface="Arial" panose="020B0604020202020204" pitchFamily="34" charset="0"/>
              <a:buChar char="•"/>
            </a:pPr>
            <a:r>
              <a:rPr lang="en-US" b="0" i="0" dirty="0">
                <a:solidFill>
                  <a:srgbClr val="000000"/>
                </a:solidFill>
                <a:effectLst/>
                <a:latin typeface="Roboto" panose="02000000000000000000" pitchFamily="2" charset="0"/>
              </a:rPr>
              <a:t>The contract makes you the new King/Queen of the Ether Throne.</a:t>
            </a:r>
          </a:p>
          <a:p>
            <a:pPr algn="l">
              <a:buFont typeface="Arial" panose="020B0604020202020204" pitchFamily="34" charset="0"/>
              <a:buChar char="•"/>
            </a:pPr>
            <a:r>
              <a:rPr lang="en-US" b="0" i="0" dirty="0">
                <a:solidFill>
                  <a:srgbClr val="000000"/>
                </a:solidFill>
                <a:effectLst/>
                <a:latin typeface="Roboto" panose="02000000000000000000" pitchFamily="2" charset="0"/>
              </a:rPr>
              <a:t>The new claim price for the throne goes up by 50%, to 15 ether in this case.</a:t>
            </a:r>
          </a:p>
          <a:p>
            <a:pPr algn="l">
              <a:buFont typeface="Arial" panose="020B0604020202020204" pitchFamily="34" charset="0"/>
              <a:buChar char="•"/>
            </a:pPr>
            <a:r>
              <a:rPr lang="en-US" b="0" i="0" dirty="0">
                <a:solidFill>
                  <a:srgbClr val="000000"/>
                </a:solidFill>
                <a:effectLst/>
                <a:latin typeface="Roboto" panose="02000000000000000000" pitchFamily="2" charset="0"/>
              </a:rPr>
              <a:t>If an usurper comes along who is willing to pay 15 ether, they depose you and become King/Queen, and you receive their payment of 15 ether as your "compensation payment".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Roboto" panose="02000000000000000000" pitchFamily="2" charset="0"/>
              </a:rPr>
              <a:t>When the King of the Ether Throne contract sent a payment to a "contract account", it inadvertently included only a small amount of gas with the payment - 2300 gas.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Roboto" panose="02000000000000000000" pitchFamily="2" charset="0"/>
              </a:rPr>
              <a:t>This was not enough gas for an Ethereum Mist "contract-based wallet" contract to successfully process a payment - instead the wallet contract failed.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Roboto" panose="02000000000000000000" pitchFamily="2" charset="0"/>
              </a:rPr>
              <a:t>When a wallet contract failed to process the payment sent to it by the contract, the ether paid was returned to the contract. The contract was not aware that the payment had failed and it continued processing, making the caller King despite the compensation payment not having been sent to the previous monarch.</a:t>
            </a:r>
            <a:endParaRPr lang="en-US" dirty="0"/>
          </a:p>
          <a:p>
            <a:endParaRPr lang="en-US" dirty="0"/>
          </a:p>
        </p:txBody>
      </p:sp>
      <p:sp>
        <p:nvSpPr>
          <p:cNvPr id="4" name="Slide Number Placeholder 3"/>
          <p:cNvSpPr>
            <a:spLocks noGrp="1"/>
          </p:cNvSpPr>
          <p:nvPr>
            <p:ph type="sldNum" sz="quarter" idx="5"/>
          </p:nvPr>
        </p:nvSpPr>
        <p:spPr/>
        <p:txBody>
          <a:bodyPr/>
          <a:lstStyle/>
          <a:p>
            <a:fld id="{AAB80A48-D725-42D8-820C-A3C5B29417EF}" type="slidenum">
              <a:rPr lang="en-GB" smtClean="0"/>
              <a:t>29</a:t>
            </a:fld>
            <a:endParaRPr lang="en-GB"/>
          </a:p>
        </p:txBody>
      </p:sp>
    </p:spTree>
    <p:extLst>
      <p:ext uri="{BB962C8B-B14F-4D97-AF65-F5344CB8AC3E}">
        <p14:creationId xmlns:p14="http://schemas.microsoft.com/office/powerpoint/2010/main" val="25053608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https://github.com/cclabsInc/BlockChainExploitation/blob/master/2020_BlockchainFreeCourse/bad_randomness/vulnerableBlockHashGame.sol </a:t>
            </a:r>
          </a:p>
        </p:txBody>
      </p:sp>
      <p:sp>
        <p:nvSpPr>
          <p:cNvPr id="4" name="Slide Number Placeholder 3"/>
          <p:cNvSpPr>
            <a:spLocks noGrp="1"/>
          </p:cNvSpPr>
          <p:nvPr>
            <p:ph type="sldNum" sz="quarter" idx="5"/>
          </p:nvPr>
        </p:nvSpPr>
        <p:spPr/>
        <p:txBody>
          <a:bodyPr/>
          <a:lstStyle/>
          <a:p>
            <a:fld id="{AAB80A48-D725-42D8-820C-A3C5B29417EF}" type="slidenum">
              <a:rPr lang="en-GB" smtClean="0"/>
              <a:t>33</a:t>
            </a:fld>
            <a:endParaRPr lang="en-GB"/>
          </a:p>
        </p:txBody>
      </p:sp>
    </p:spTree>
    <p:extLst>
      <p:ext uri="{BB962C8B-B14F-4D97-AF65-F5344CB8AC3E}">
        <p14:creationId xmlns:p14="http://schemas.microsoft.com/office/powerpoint/2010/main" val="809911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80A48-D725-42D8-820C-A3C5B29417EF}" type="slidenum">
              <a:rPr lang="en-GB" smtClean="0"/>
              <a:t>8</a:t>
            </a:fld>
            <a:endParaRPr lang="en-GB"/>
          </a:p>
        </p:txBody>
      </p:sp>
    </p:spTree>
    <p:extLst>
      <p:ext uri="{BB962C8B-B14F-4D97-AF65-F5344CB8AC3E}">
        <p14:creationId xmlns:p14="http://schemas.microsoft.com/office/powerpoint/2010/main" val="1039196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80A48-D725-42D8-820C-A3C5B29417EF}" type="slidenum">
              <a:rPr lang="en-GB" smtClean="0"/>
              <a:t>9</a:t>
            </a:fld>
            <a:endParaRPr lang="en-GB"/>
          </a:p>
        </p:txBody>
      </p:sp>
    </p:spTree>
    <p:extLst>
      <p:ext uri="{BB962C8B-B14F-4D97-AF65-F5344CB8AC3E}">
        <p14:creationId xmlns:p14="http://schemas.microsoft.com/office/powerpoint/2010/main" val="13120495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80A48-D725-42D8-820C-A3C5B29417EF}" type="slidenum">
              <a:rPr lang="en-GB" smtClean="0"/>
              <a:t>10</a:t>
            </a:fld>
            <a:endParaRPr lang="en-GB"/>
          </a:p>
        </p:txBody>
      </p:sp>
    </p:spTree>
    <p:extLst>
      <p:ext uri="{BB962C8B-B14F-4D97-AF65-F5344CB8AC3E}">
        <p14:creationId xmlns:p14="http://schemas.microsoft.com/office/powerpoint/2010/main" val="1450127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80A48-D725-42D8-820C-A3C5B29417EF}" type="slidenum">
              <a:rPr lang="en-GB" smtClean="0"/>
              <a:t>11</a:t>
            </a:fld>
            <a:endParaRPr lang="en-GB"/>
          </a:p>
        </p:txBody>
      </p:sp>
    </p:spTree>
    <p:extLst>
      <p:ext uri="{BB962C8B-B14F-4D97-AF65-F5344CB8AC3E}">
        <p14:creationId xmlns:p14="http://schemas.microsoft.com/office/powerpoint/2010/main" val="4063517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FFFFF"/>
                </a:solidFill>
                <a:effectLst/>
                <a:latin typeface="Arial" panose="020B0604020202020204" pitchFamily="34" charset="0"/>
              </a:rPr>
              <a:t>A fallback function is a default function in a contract that is called when no other function is specified</a:t>
            </a:r>
            <a:endParaRPr lang="en-US" dirty="0"/>
          </a:p>
        </p:txBody>
      </p:sp>
      <p:sp>
        <p:nvSpPr>
          <p:cNvPr id="4" name="Slide Number Placeholder 3"/>
          <p:cNvSpPr>
            <a:spLocks noGrp="1"/>
          </p:cNvSpPr>
          <p:nvPr>
            <p:ph type="sldNum" sz="quarter" idx="5"/>
          </p:nvPr>
        </p:nvSpPr>
        <p:spPr/>
        <p:txBody>
          <a:bodyPr/>
          <a:lstStyle/>
          <a:p>
            <a:fld id="{AAB80A48-D725-42D8-820C-A3C5B29417EF}" type="slidenum">
              <a:rPr lang="en-GB" smtClean="0"/>
              <a:t>12</a:t>
            </a:fld>
            <a:endParaRPr lang="en-GB"/>
          </a:p>
        </p:txBody>
      </p:sp>
    </p:spTree>
    <p:extLst>
      <p:ext uri="{BB962C8B-B14F-4D97-AF65-F5344CB8AC3E}">
        <p14:creationId xmlns:p14="http://schemas.microsoft.com/office/powerpoint/2010/main" val="1354924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80A48-D725-42D8-820C-A3C5B29417EF}" type="slidenum">
              <a:rPr lang="en-GB" smtClean="0"/>
              <a:t>13</a:t>
            </a:fld>
            <a:endParaRPr lang="en-GB"/>
          </a:p>
        </p:txBody>
      </p:sp>
    </p:spTree>
    <p:extLst>
      <p:ext uri="{BB962C8B-B14F-4D97-AF65-F5344CB8AC3E}">
        <p14:creationId xmlns:p14="http://schemas.microsoft.com/office/powerpoint/2010/main" val="1608269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https://hackingdistributed.com/2016/06/18/analysis-of-the-dao-exploit/</a:t>
            </a:r>
          </a:p>
        </p:txBody>
      </p:sp>
      <p:sp>
        <p:nvSpPr>
          <p:cNvPr id="4" name="Slide Number Placeholder 3"/>
          <p:cNvSpPr>
            <a:spLocks noGrp="1"/>
          </p:cNvSpPr>
          <p:nvPr>
            <p:ph type="sldNum" sz="quarter" idx="5"/>
          </p:nvPr>
        </p:nvSpPr>
        <p:spPr/>
        <p:txBody>
          <a:bodyPr/>
          <a:lstStyle/>
          <a:p>
            <a:fld id="{AAB80A48-D725-42D8-820C-A3C5B29417EF}" type="slidenum">
              <a:rPr lang="en-GB" smtClean="0"/>
              <a:t>14</a:t>
            </a:fld>
            <a:endParaRPr lang="en-GB"/>
          </a:p>
        </p:txBody>
      </p:sp>
    </p:spTree>
    <p:extLst>
      <p:ext uri="{BB962C8B-B14F-4D97-AF65-F5344CB8AC3E}">
        <p14:creationId xmlns:p14="http://schemas.microsoft.com/office/powerpoint/2010/main" val="2040166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https://hackingdistributed.com/2016/06/18/analysis-of-the-dao-exploit/</a:t>
            </a:r>
          </a:p>
        </p:txBody>
      </p:sp>
      <p:sp>
        <p:nvSpPr>
          <p:cNvPr id="4" name="Slide Number Placeholder 3"/>
          <p:cNvSpPr>
            <a:spLocks noGrp="1"/>
          </p:cNvSpPr>
          <p:nvPr>
            <p:ph type="sldNum" sz="quarter" idx="5"/>
          </p:nvPr>
        </p:nvSpPr>
        <p:spPr/>
        <p:txBody>
          <a:bodyPr/>
          <a:lstStyle/>
          <a:p>
            <a:fld id="{AAB80A48-D725-42D8-820C-A3C5B29417EF}" type="slidenum">
              <a:rPr lang="en-GB" smtClean="0"/>
              <a:t>15</a:t>
            </a:fld>
            <a:endParaRPr lang="en-GB"/>
          </a:p>
        </p:txBody>
      </p:sp>
    </p:spTree>
    <p:extLst>
      <p:ext uri="{BB962C8B-B14F-4D97-AF65-F5344CB8AC3E}">
        <p14:creationId xmlns:p14="http://schemas.microsoft.com/office/powerpoint/2010/main" val="593597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2130426"/>
            <a:ext cx="10363200" cy="1470025"/>
          </a:xfrm>
          <a:prstGeom prst="rect">
            <a:avLst/>
          </a:prstGeom>
        </p:spPr>
        <p:txBody>
          <a:bodyPr>
            <a:normAutofit/>
          </a:bodyPr>
          <a:lstStyle>
            <a:lvl1pPr>
              <a:defRPr sz="3600"/>
            </a:lvl1pPr>
          </a:lstStyle>
          <a:p>
            <a:r>
              <a:rPr lang="en-US"/>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070851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279961"/>
            <a:ext cx="10363200" cy="817561"/>
          </a:xfrm>
          <a:prstGeom prst="rect">
            <a:avLst/>
          </a:prstGeom>
        </p:spPr>
        <p:txBody>
          <a:bodyPr/>
          <a:lstStyle>
            <a:lvl1pPr>
              <a:defRPr spc="100" baseline="0">
                <a:solidFill>
                  <a:schemeClr val="tx1"/>
                </a:solidFill>
              </a:defRPr>
            </a:lvl1pPr>
          </a:lstStyle>
          <a:p>
            <a:r>
              <a:rPr lang="en-US"/>
              <a:t>CLICK TO EDIT MASTER TITLE STYLE</a:t>
            </a:r>
          </a:p>
        </p:txBody>
      </p:sp>
    </p:spTree>
    <p:extLst>
      <p:ext uri="{BB962C8B-B14F-4D97-AF65-F5344CB8AC3E}">
        <p14:creationId xmlns:p14="http://schemas.microsoft.com/office/powerpoint/2010/main" val="2144847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a:prstGeom prst="rect">
            <a:avLst/>
          </a:prstGeom>
        </p:spPr>
        <p:txBody>
          <a:bodyPr/>
          <a:lstStyle>
            <a:lvl1pPr>
              <a:defRPr>
                <a:solidFill>
                  <a:schemeClr val="tx1"/>
                </a:solidFill>
              </a:defRPr>
            </a:lvl1pPr>
          </a:lstStyle>
          <a:p>
            <a:r>
              <a:rPr lang="en-US"/>
              <a:t>Click to edit Master title style</a:t>
            </a:r>
          </a:p>
        </p:txBody>
      </p:sp>
      <p:sp>
        <p:nvSpPr>
          <p:cNvPr id="3" name="Text Placeholder 4"/>
          <p:cNvSpPr>
            <a:spLocks noGrp="1"/>
          </p:cNvSpPr>
          <p:nvPr>
            <p:ph type="body" sz="quarter" idx="10" hasCustomPrompt="1"/>
          </p:nvPr>
        </p:nvSpPr>
        <p:spPr>
          <a:xfrm>
            <a:off x="914400" y="933450"/>
            <a:ext cx="10363200" cy="406400"/>
          </a:xfrm>
          <a:prstGeom prst="rect">
            <a:avLst/>
          </a:prstGeom>
        </p:spPr>
        <p:txBody>
          <a:bodyPr>
            <a:normAutofit/>
          </a:bodyPr>
          <a:lstStyle>
            <a:lvl1pPr marL="0" indent="0" algn="ctr">
              <a:lnSpc>
                <a:spcPct val="86000"/>
              </a:lnSpc>
              <a:spcBef>
                <a:spcPts val="0"/>
              </a:spcBef>
              <a:buNone/>
              <a:defRPr sz="1800" baseline="0">
                <a:solidFill>
                  <a:schemeClr val="tx1"/>
                </a:solidFill>
              </a:defRPr>
            </a:lvl1pPr>
          </a:lstStyle>
          <a:p>
            <a:pPr lvl="0"/>
            <a:r>
              <a:rPr lang="en-US"/>
              <a:t>Click here to edit subtitle</a:t>
            </a:r>
          </a:p>
        </p:txBody>
      </p:sp>
    </p:spTree>
    <p:extLst>
      <p:ext uri="{BB962C8B-B14F-4D97-AF65-F5344CB8AC3E}">
        <p14:creationId xmlns:p14="http://schemas.microsoft.com/office/powerpoint/2010/main" val="18450274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Utterly Blank">
    <p:spTree>
      <p:nvGrpSpPr>
        <p:cNvPr id="1" name=""/>
        <p:cNvGrpSpPr/>
        <p:nvPr/>
      </p:nvGrpSpPr>
      <p:grpSpPr>
        <a:xfrm>
          <a:off x="0" y="0"/>
          <a:ext cx="0" cy="0"/>
          <a:chOff x="0" y="0"/>
          <a:chExt cx="0" cy="0"/>
        </a:xfrm>
      </p:grpSpPr>
      <p:sp>
        <p:nvSpPr>
          <p:cNvPr id="8" name="Freeform 3">
            <a:extLst>
              <a:ext uri="{FF2B5EF4-FFF2-40B4-BE49-F238E27FC236}">
                <a16:creationId xmlns:a16="http://schemas.microsoft.com/office/drawing/2014/main" id="{18B06832-BBD4-30F1-66E7-F895ED476E11}"/>
              </a:ext>
            </a:extLst>
          </p:cNvPr>
          <p:cNvSpPr>
            <a:spLocks/>
          </p:cNvSpPr>
          <p:nvPr userDrawn="1"/>
        </p:nvSpPr>
        <p:spPr>
          <a:xfrm>
            <a:off x="461337" y="364557"/>
            <a:ext cx="1831225" cy="642487"/>
          </a:xfrm>
          <a:custGeom>
            <a:avLst/>
            <a:gdLst/>
            <a:ahLst/>
            <a:cxnLst/>
            <a:rect l="l" t="t" r="r" b="b"/>
            <a:pathLst>
              <a:path w="2746838" h="963731">
                <a:moveTo>
                  <a:pt x="0" y="0"/>
                </a:moveTo>
                <a:lnTo>
                  <a:pt x="2746838" y="0"/>
                </a:lnTo>
                <a:lnTo>
                  <a:pt x="2746838" y="963732"/>
                </a:lnTo>
                <a:lnTo>
                  <a:pt x="0" y="963732"/>
                </a:lnTo>
                <a:lnTo>
                  <a:pt x="0" y="0"/>
                </a:lnTo>
                <a:close/>
              </a:path>
            </a:pathLst>
          </a:custGeom>
          <a:blipFill>
            <a:blip r:embed="rId2"/>
            <a:stretch>
              <a:fillRect/>
            </a:stretch>
          </a:blipFill>
        </p:spPr>
        <p:txBody>
          <a:bodyPr/>
          <a:lstStyle/>
          <a:p>
            <a:endParaRPr lang="en-AE" dirty="0"/>
          </a:p>
        </p:txBody>
      </p:sp>
    </p:spTree>
    <p:extLst>
      <p:ext uri="{BB962C8B-B14F-4D97-AF65-F5344CB8AC3E}">
        <p14:creationId xmlns:p14="http://schemas.microsoft.com/office/powerpoint/2010/main" val="9448303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ight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3063240" cy="3438144"/>
          </a:xfrm>
          <a:prstGeom prst="rect">
            <a:avLst/>
          </a:prstGeo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1"/>
          </p:nvPr>
        </p:nvSpPr>
        <p:spPr>
          <a:xfrm>
            <a:off x="3049016" y="0"/>
            <a:ext cx="3063240" cy="3438144"/>
          </a:xfrm>
          <a:prstGeom prst="rect">
            <a:avLst/>
          </a:prstGeo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6098032" y="0"/>
            <a:ext cx="3063240" cy="3438144"/>
          </a:xfrm>
          <a:prstGeom prst="rect">
            <a:avLst/>
          </a:prstGeo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9147048" y="0"/>
            <a:ext cx="3063240" cy="3438144"/>
          </a:xfrm>
          <a:prstGeom prst="rect">
            <a:avLst/>
          </a:prstGeom>
        </p:spPr>
        <p:txBody>
          <a:bodyPr lIns="182880" tIns="91440" rIns="182880" bIns="91440"/>
          <a:lstStyle>
            <a:lvl1pPr marL="0" indent="0">
              <a:buFontTx/>
              <a:buNone/>
              <a:defRPr/>
            </a:lvl1pPr>
          </a:lstStyle>
          <a:p>
            <a:endParaRPr lang="en-US"/>
          </a:p>
        </p:txBody>
      </p:sp>
      <p:sp>
        <p:nvSpPr>
          <p:cNvPr id="15" name="Picture Placeholder 3"/>
          <p:cNvSpPr>
            <a:spLocks noGrp="1"/>
          </p:cNvSpPr>
          <p:nvPr>
            <p:ph type="pic" sz="quarter" idx="15"/>
          </p:nvPr>
        </p:nvSpPr>
        <p:spPr>
          <a:xfrm>
            <a:off x="0" y="3419856"/>
            <a:ext cx="3063240" cy="3438144"/>
          </a:xfrm>
          <a:prstGeom prst="rect">
            <a:avLst/>
          </a:prstGeom>
        </p:spPr>
        <p:txBody>
          <a:bodyPr lIns="182880" tIns="91440" rIns="182880" bIns="91440"/>
          <a:lstStyle>
            <a:lvl1pPr marL="0" indent="0">
              <a:buFontTx/>
              <a:buNone/>
              <a:defRPr/>
            </a:lvl1pPr>
          </a:lstStyle>
          <a:p>
            <a:endParaRPr lang="en-US"/>
          </a:p>
        </p:txBody>
      </p:sp>
      <p:sp>
        <p:nvSpPr>
          <p:cNvPr id="16" name="Picture Placeholder 3"/>
          <p:cNvSpPr>
            <a:spLocks noGrp="1"/>
          </p:cNvSpPr>
          <p:nvPr>
            <p:ph type="pic" sz="quarter" idx="16"/>
          </p:nvPr>
        </p:nvSpPr>
        <p:spPr>
          <a:xfrm>
            <a:off x="3049016" y="3419856"/>
            <a:ext cx="3063240" cy="3438144"/>
          </a:xfrm>
          <a:prstGeom prst="rect">
            <a:avLst/>
          </a:prstGeom>
        </p:spPr>
        <p:txBody>
          <a:bodyPr lIns="182880" tIns="91440" rIns="182880" bIns="91440"/>
          <a:lstStyle>
            <a:lvl1pPr marL="0" indent="0">
              <a:buFontTx/>
              <a:buNone/>
              <a:defRPr/>
            </a:lvl1pPr>
          </a:lstStyle>
          <a:p>
            <a:endParaRPr lang="en-US"/>
          </a:p>
        </p:txBody>
      </p:sp>
      <p:sp>
        <p:nvSpPr>
          <p:cNvPr id="17" name="Picture Placeholder 3"/>
          <p:cNvSpPr>
            <a:spLocks noGrp="1"/>
          </p:cNvSpPr>
          <p:nvPr>
            <p:ph type="pic" sz="quarter" idx="17"/>
          </p:nvPr>
        </p:nvSpPr>
        <p:spPr>
          <a:xfrm>
            <a:off x="6098032" y="3419856"/>
            <a:ext cx="3063240" cy="3438144"/>
          </a:xfrm>
          <a:prstGeom prst="rect">
            <a:avLst/>
          </a:prstGeom>
        </p:spPr>
        <p:txBody>
          <a:bodyPr lIns="182880" tIns="91440" rIns="182880" bIns="91440"/>
          <a:lstStyle>
            <a:lvl1pPr marL="0" indent="0">
              <a:buFontTx/>
              <a:buNone/>
              <a:defRPr/>
            </a:lvl1pPr>
          </a:lstStyle>
          <a:p>
            <a:endParaRPr lang="en-US"/>
          </a:p>
        </p:txBody>
      </p:sp>
      <p:sp>
        <p:nvSpPr>
          <p:cNvPr id="18" name="Picture Placeholder 3"/>
          <p:cNvSpPr>
            <a:spLocks noGrp="1"/>
          </p:cNvSpPr>
          <p:nvPr>
            <p:ph type="pic" sz="quarter" idx="18"/>
          </p:nvPr>
        </p:nvSpPr>
        <p:spPr>
          <a:xfrm>
            <a:off x="9147048" y="3419856"/>
            <a:ext cx="3063240" cy="3438144"/>
          </a:xfrm>
          <a:prstGeom prst="rect">
            <a:avLst/>
          </a:prstGeo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34155356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ifteen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441448" cy="2295144"/>
          </a:xfrm>
          <a:prstGeom prst="rect">
            <a:avLst/>
          </a:prstGeo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1"/>
          </p:nvPr>
        </p:nvSpPr>
        <p:spPr>
          <a:xfrm>
            <a:off x="2437638" y="0"/>
            <a:ext cx="2441448" cy="2295144"/>
          </a:xfrm>
          <a:prstGeom prst="rect">
            <a:avLst/>
          </a:prstGeo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4875276" y="0"/>
            <a:ext cx="2441448" cy="2295144"/>
          </a:xfrm>
          <a:prstGeom prst="rect">
            <a:avLst/>
          </a:prstGeo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7312914" y="0"/>
            <a:ext cx="2441448" cy="2295144"/>
          </a:xfrm>
          <a:prstGeom prst="rect">
            <a:avLst/>
          </a:prstGeom>
        </p:spPr>
        <p:txBody>
          <a:bodyPr lIns="182880" tIns="91440" rIns="182880" bIns="91440"/>
          <a:lstStyle>
            <a:lvl1pPr marL="0" indent="0">
              <a:buFontTx/>
              <a:buNone/>
              <a:defRPr/>
            </a:lvl1pPr>
          </a:lstStyle>
          <a:p>
            <a:endParaRPr lang="en-US"/>
          </a:p>
        </p:txBody>
      </p:sp>
      <p:sp>
        <p:nvSpPr>
          <p:cNvPr id="14" name="Picture Placeholder 3"/>
          <p:cNvSpPr>
            <a:spLocks noGrp="1"/>
          </p:cNvSpPr>
          <p:nvPr>
            <p:ph type="pic" sz="quarter" idx="14"/>
          </p:nvPr>
        </p:nvSpPr>
        <p:spPr>
          <a:xfrm>
            <a:off x="9750552" y="0"/>
            <a:ext cx="2441448" cy="2295144"/>
          </a:xfrm>
          <a:prstGeom prst="rect">
            <a:avLst/>
          </a:prstGeom>
        </p:spPr>
        <p:txBody>
          <a:bodyPr lIns="182880" tIns="91440" rIns="182880" bIns="91440"/>
          <a:lstStyle>
            <a:lvl1pPr marL="0" indent="0">
              <a:buFontTx/>
              <a:buNone/>
              <a:defRPr/>
            </a:lvl1pPr>
          </a:lstStyle>
          <a:p>
            <a:endParaRPr lang="en-US"/>
          </a:p>
        </p:txBody>
      </p:sp>
      <p:sp>
        <p:nvSpPr>
          <p:cNvPr id="15" name="Picture Placeholder 3"/>
          <p:cNvSpPr>
            <a:spLocks noGrp="1"/>
          </p:cNvSpPr>
          <p:nvPr>
            <p:ph type="pic" sz="quarter" idx="15"/>
          </p:nvPr>
        </p:nvSpPr>
        <p:spPr>
          <a:xfrm>
            <a:off x="0" y="2281428"/>
            <a:ext cx="2441448" cy="2295144"/>
          </a:xfrm>
          <a:prstGeom prst="rect">
            <a:avLst/>
          </a:prstGeom>
        </p:spPr>
        <p:txBody>
          <a:bodyPr lIns="182880" tIns="91440" rIns="182880" bIns="91440"/>
          <a:lstStyle>
            <a:lvl1pPr marL="0" indent="0">
              <a:buFontTx/>
              <a:buNone/>
              <a:defRPr/>
            </a:lvl1pPr>
          </a:lstStyle>
          <a:p>
            <a:endParaRPr lang="en-US"/>
          </a:p>
        </p:txBody>
      </p:sp>
      <p:sp>
        <p:nvSpPr>
          <p:cNvPr id="16" name="Picture Placeholder 3"/>
          <p:cNvSpPr>
            <a:spLocks noGrp="1"/>
          </p:cNvSpPr>
          <p:nvPr>
            <p:ph type="pic" sz="quarter" idx="16"/>
          </p:nvPr>
        </p:nvSpPr>
        <p:spPr>
          <a:xfrm>
            <a:off x="2437638" y="2281428"/>
            <a:ext cx="2441448" cy="2295144"/>
          </a:xfrm>
          <a:prstGeom prst="rect">
            <a:avLst/>
          </a:prstGeom>
        </p:spPr>
        <p:txBody>
          <a:bodyPr lIns="182880" tIns="91440" rIns="182880" bIns="91440"/>
          <a:lstStyle>
            <a:lvl1pPr marL="0" indent="0">
              <a:buFontTx/>
              <a:buNone/>
              <a:defRPr/>
            </a:lvl1pPr>
          </a:lstStyle>
          <a:p>
            <a:endParaRPr lang="en-US"/>
          </a:p>
        </p:txBody>
      </p:sp>
      <p:sp>
        <p:nvSpPr>
          <p:cNvPr id="17" name="Picture Placeholder 3"/>
          <p:cNvSpPr>
            <a:spLocks noGrp="1"/>
          </p:cNvSpPr>
          <p:nvPr>
            <p:ph type="pic" sz="quarter" idx="17"/>
          </p:nvPr>
        </p:nvSpPr>
        <p:spPr>
          <a:xfrm>
            <a:off x="4875276" y="2281428"/>
            <a:ext cx="2441448" cy="2295144"/>
          </a:xfrm>
          <a:prstGeom prst="rect">
            <a:avLst/>
          </a:prstGeom>
        </p:spPr>
        <p:txBody>
          <a:bodyPr lIns="182880" tIns="91440" rIns="182880" bIns="91440"/>
          <a:lstStyle>
            <a:lvl1pPr marL="0" indent="0">
              <a:buFontTx/>
              <a:buNone/>
              <a:defRPr/>
            </a:lvl1pPr>
          </a:lstStyle>
          <a:p>
            <a:endParaRPr lang="en-US"/>
          </a:p>
        </p:txBody>
      </p:sp>
      <p:sp>
        <p:nvSpPr>
          <p:cNvPr id="18" name="Picture Placeholder 3"/>
          <p:cNvSpPr>
            <a:spLocks noGrp="1"/>
          </p:cNvSpPr>
          <p:nvPr>
            <p:ph type="pic" sz="quarter" idx="18"/>
          </p:nvPr>
        </p:nvSpPr>
        <p:spPr>
          <a:xfrm>
            <a:off x="7312914" y="2281428"/>
            <a:ext cx="2441448" cy="2295144"/>
          </a:xfrm>
          <a:prstGeom prst="rect">
            <a:avLst/>
          </a:prstGeom>
        </p:spPr>
        <p:txBody>
          <a:bodyPr lIns="182880" tIns="91440" rIns="182880" bIns="91440"/>
          <a:lstStyle>
            <a:lvl1pPr marL="0" indent="0">
              <a:buFontTx/>
              <a:buNone/>
              <a:defRPr/>
            </a:lvl1pPr>
          </a:lstStyle>
          <a:p>
            <a:endParaRPr lang="en-US"/>
          </a:p>
        </p:txBody>
      </p:sp>
      <p:sp>
        <p:nvSpPr>
          <p:cNvPr id="19" name="Picture Placeholder 3"/>
          <p:cNvSpPr>
            <a:spLocks noGrp="1"/>
          </p:cNvSpPr>
          <p:nvPr>
            <p:ph type="pic" sz="quarter" idx="19"/>
          </p:nvPr>
        </p:nvSpPr>
        <p:spPr>
          <a:xfrm>
            <a:off x="9750552" y="2281428"/>
            <a:ext cx="2441448" cy="2295144"/>
          </a:xfrm>
          <a:prstGeom prst="rect">
            <a:avLst/>
          </a:prstGeom>
        </p:spPr>
        <p:txBody>
          <a:bodyPr lIns="182880" tIns="91440" rIns="182880" bIns="91440"/>
          <a:lstStyle>
            <a:lvl1pPr marL="0" indent="0">
              <a:buFontTx/>
              <a:buNone/>
              <a:defRPr/>
            </a:lvl1pPr>
          </a:lstStyle>
          <a:p>
            <a:endParaRPr lang="en-US"/>
          </a:p>
        </p:txBody>
      </p:sp>
      <p:sp>
        <p:nvSpPr>
          <p:cNvPr id="20" name="Picture Placeholder 3"/>
          <p:cNvSpPr>
            <a:spLocks noGrp="1"/>
          </p:cNvSpPr>
          <p:nvPr>
            <p:ph type="pic" sz="quarter" idx="20"/>
          </p:nvPr>
        </p:nvSpPr>
        <p:spPr>
          <a:xfrm>
            <a:off x="0" y="4562856"/>
            <a:ext cx="2441448" cy="2295144"/>
          </a:xfrm>
          <a:prstGeom prst="rect">
            <a:avLst/>
          </a:prstGeom>
        </p:spPr>
        <p:txBody>
          <a:bodyPr lIns="182880" tIns="91440" rIns="182880" bIns="91440"/>
          <a:lstStyle>
            <a:lvl1pPr marL="0" indent="0">
              <a:buFontTx/>
              <a:buNone/>
              <a:defRPr/>
            </a:lvl1pPr>
          </a:lstStyle>
          <a:p>
            <a:endParaRPr lang="en-US"/>
          </a:p>
        </p:txBody>
      </p:sp>
      <p:sp>
        <p:nvSpPr>
          <p:cNvPr id="21" name="Picture Placeholder 3"/>
          <p:cNvSpPr>
            <a:spLocks noGrp="1"/>
          </p:cNvSpPr>
          <p:nvPr>
            <p:ph type="pic" sz="quarter" idx="21"/>
          </p:nvPr>
        </p:nvSpPr>
        <p:spPr>
          <a:xfrm>
            <a:off x="2437638" y="4562856"/>
            <a:ext cx="2441448" cy="2295144"/>
          </a:xfrm>
          <a:prstGeom prst="rect">
            <a:avLst/>
          </a:prstGeom>
        </p:spPr>
        <p:txBody>
          <a:bodyPr lIns="182880" tIns="91440" rIns="182880" bIns="91440"/>
          <a:lstStyle>
            <a:lvl1pPr marL="0" indent="0">
              <a:buFontTx/>
              <a:buNone/>
              <a:defRPr/>
            </a:lvl1pPr>
          </a:lstStyle>
          <a:p>
            <a:endParaRPr lang="en-US"/>
          </a:p>
        </p:txBody>
      </p:sp>
      <p:sp>
        <p:nvSpPr>
          <p:cNvPr id="22" name="Picture Placeholder 3"/>
          <p:cNvSpPr>
            <a:spLocks noGrp="1"/>
          </p:cNvSpPr>
          <p:nvPr>
            <p:ph type="pic" sz="quarter" idx="22"/>
          </p:nvPr>
        </p:nvSpPr>
        <p:spPr>
          <a:xfrm>
            <a:off x="4875276" y="4562856"/>
            <a:ext cx="2441448" cy="2295144"/>
          </a:xfrm>
          <a:prstGeom prst="rect">
            <a:avLst/>
          </a:prstGeom>
        </p:spPr>
        <p:txBody>
          <a:bodyPr lIns="182880" tIns="91440" rIns="182880" bIns="91440"/>
          <a:lstStyle>
            <a:lvl1pPr marL="0" indent="0">
              <a:buFontTx/>
              <a:buNone/>
              <a:defRPr/>
            </a:lvl1pPr>
          </a:lstStyle>
          <a:p>
            <a:endParaRPr lang="en-US"/>
          </a:p>
        </p:txBody>
      </p:sp>
      <p:sp>
        <p:nvSpPr>
          <p:cNvPr id="23" name="Picture Placeholder 3"/>
          <p:cNvSpPr>
            <a:spLocks noGrp="1"/>
          </p:cNvSpPr>
          <p:nvPr>
            <p:ph type="pic" sz="quarter" idx="23"/>
          </p:nvPr>
        </p:nvSpPr>
        <p:spPr>
          <a:xfrm>
            <a:off x="7312914" y="4562856"/>
            <a:ext cx="2441448" cy="2295144"/>
          </a:xfrm>
          <a:prstGeom prst="rect">
            <a:avLst/>
          </a:prstGeom>
        </p:spPr>
        <p:txBody>
          <a:bodyPr lIns="182880" tIns="91440" rIns="182880" bIns="91440"/>
          <a:lstStyle>
            <a:lvl1pPr marL="0" indent="0">
              <a:buFontTx/>
              <a:buNone/>
              <a:defRPr/>
            </a:lvl1pPr>
          </a:lstStyle>
          <a:p>
            <a:endParaRPr lang="en-US"/>
          </a:p>
        </p:txBody>
      </p:sp>
      <p:sp>
        <p:nvSpPr>
          <p:cNvPr id="24" name="Picture Placeholder 3"/>
          <p:cNvSpPr>
            <a:spLocks noGrp="1"/>
          </p:cNvSpPr>
          <p:nvPr>
            <p:ph type="pic" sz="quarter" idx="24"/>
          </p:nvPr>
        </p:nvSpPr>
        <p:spPr>
          <a:xfrm>
            <a:off x="9750552" y="4562856"/>
            <a:ext cx="2441448" cy="2295144"/>
          </a:xfrm>
          <a:prstGeom prst="rect">
            <a:avLst/>
          </a:prstGeo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33299244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4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048256" cy="1728216"/>
          </a:xfrm>
          <a:prstGeom prst="rect">
            <a:avLst/>
          </a:prstGeo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1"/>
          </p:nvPr>
        </p:nvSpPr>
        <p:spPr>
          <a:xfrm>
            <a:off x="2028749" y="0"/>
            <a:ext cx="2048256" cy="1728216"/>
          </a:xfrm>
          <a:prstGeom prst="rect">
            <a:avLst/>
          </a:prstGeo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4057498" y="0"/>
            <a:ext cx="2048256" cy="1728216"/>
          </a:xfrm>
          <a:prstGeom prst="rect">
            <a:avLst/>
          </a:prstGeo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6086247" y="0"/>
            <a:ext cx="2048256" cy="1728216"/>
          </a:xfrm>
          <a:prstGeom prst="rect">
            <a:avLst/>
          </a:prstGeom>
        </p:spPr>
        <p:txBody>
          <a:bodyPr lIns="182880" tIns="91440" rIns="182880" bIns="91440"/>
          <a:lstStyle>
            <a:lvl1pPr marL="0" indent="0">
              <a:buFontTx/>
              <a:buNone/>
              <a:defRPr/>
            </a:lvl1pPr>
          </a:lstStyle>
          <a:p>
            <a:endParaRPr lang="en-US"/>
          </a:p>
        </p:txBody>
      </p:sp>
      <p:sp>
        <p:nvSpPr>
          <p:cNvPr id="14" name="Picture Placeholder 3"/>
          <p:cNvSpPr>
            <a:spLocks noGrp="1"/>
          </p:cNvSpPr>
          <p:nvPr>
            <p:ph type="pic" sz="quarter" idx="14"/>
          </p:nvPr>
        </p:nvSpPr>
        <p:spPr>
          <a:xfrm>
            <a:off x="10143744" y="0"/>
            <a:ext cx="2048256" cy="1728216"/>
          </a:xfrm>
          <a:prstGeom prst="rect">
            <a:avLst/>
          </a:prstGeom>
        </p:spPr>
        <p:txBody>
          <a:bodyPr lIns="182880" tIns="91440" rIns="182880" bIns="91440"/>
          <a:lstStyle>
            <a:lvl1pPr marL="0" indent="0">
              <a:buFontTx/>
              <a:buNone/>
              <a:defRPr/>
            </a:lvl1pPr>
          </a:lstStyle>
          <a:p>
            <a:endParaRPr lang="en-US"/>
          </a:p>
        </p:txBody>
      </p:sp>
      <p:sp>
        <p:nvSpPr>
          <p:cNvPr id="25" name="Picture Placeholder 3"/>
          <p:cNvSpPr>
            <a:spLocks noGrp="1"/>
          </p:cNvSpPr>
          <p:nvPr>
            <p:ph type="pic" sz="quarter" idx="25"/>
          </p:nvPr>
        </p:nvSpPr>
        <p:spPr>
          <a:xfrm>
            <a:off x="8114996" y="0"/>
            <a:ext cx="2048256" cy="1728216"/>
          </a:xfrm>
          <a:prstGeom prst="rect">
            <a:avLst/>
          </a:prstGeom>
        </p:spPr>
        <p:txBody>
          <a:bodyPr lIns="182880" tIns="91440" rIns="182880" bIns="91440"/>
          <a:lstStyle>
            <a:lvl1pPr marL="0" indent="0">
              <a:buFontTx/>
              <a:buNone/>
              <a:defRPr/>
            </a:lvl1pPr>
          </a:lstStyle>
          <a:p>
            <a:endParaRPr lang="en-US"/>
          </a:p>
        </p:txBody>
      </p:sp>
      <p:sp>
        <p:nvSpPr>
          <p:cNvPr id="28" name="Picture Placeholder 3"/>
          <p:cNvSpPr>
            <a:spLocks noGrp="1"/>
          </p:cNvSpPr>
          <p:nvPr>
            <p:ph type="pic" sz="quarter" idx="26"/>
          </p:nvPr>
        </p:nvSpPr>
        <p:spPr>
          <a:xfrm>
            <a:off x="0" y="1709928"/>
            <a:ext cx="2048256" cy="1728216"/>
          </a:xfrm>
          <a:prstGeom prst="rect">
            <a:avLst/>
          </a:prstGeom>
        </p:spPr>
        <p:txBody>
          <a:bodyPr lIns="182880" tIns="91440" rIns="182880" bIns="91440"/>
          <a:lstStyle>
            <a:lvl1pPr marL="0" indent="0">
              <a:buFontTx/>
              <a:buNone/>
              <a:defRPr/>
            </a:lvl1pPr>
          </a:lstStyle>
          <a:p>
            <a:endParaRPr lang="en-US"/>
          </a:p>
        </p:txBody>
      </p:sp>
      <p:sp>
        <p:nvSpPr>
          <p:cNvPr id="29" name="Picture Placeholder 3"/>
          <p:cNvSpPr>
            <a:spLocks noGrp="1"/>
          </p:cNvSpPr>
          <p:nvPr>
            <p:ph type="pic" sz="quarter" idx="27"/>
          </p:nvPr>
        </p:nvSpPr>
        <p:spPr>
          <a:xfrm>
            <a:off x="2028749" y="1709928"/>
            <a:ext cx="2048256" cy="1728216"/>
          </a:xfrm>
          <a:prstGeom prst="rect">
            <a:avLst/>
          </a:prstGeom>
        </p:spPr>
        <p:txBody>
          <a:bodyPr lIns="182880" tIns="91440" rIns="182880" bIns="91440"/>
          <a:lstStyle>
            <a:lvl1pPr marL="0" indent="0">
              <a:buFontTx/>
              <a:buNone/>
              <a:defRPr/>
            </a:lvl1pPr>
          </a:lstStyle>
          <a:p>
            <a:endParaRPr lang="en-US"/>
          </a:p>
        </p:txBody>
      </p:sp>
      <p:sp>
        <p:nvSpPr>
          <p:cNvPr id="30" name="Picture Placeholder 3"/>
          <p:cNvSpPr>
            <a:spLocks noGrp="1"/>
          </p:cNvSpPr>
          <p:nvPr>
            <p:ph type="pic" sz="quarter" idx="28"/>
          </p:nvPr>
        </p:nvSpPr>
        <p:spPr>
          <a:xfrm>
            <a:off x="4057498" y="1709928"/>
            <a:ext cx="2048256" cy="1728216"/>
          </a:xfrm>
          <a:prstGeom prst="rect">
            <a:avLst/>
          </a:prstGeom>
        </p:spPr>
        <p:txBody>
          <a:bodyPr lIns="182880" tIns="91440" rIns="182880" bIns="91440"/>
          <a:lstStyle>
            <a:lvl1pPr marL="0" indent="0">
              <a:buFontTx/>
              <a:buNone/>
              <a:defRPr/>
            </a:lvl1pPr>
          </a:lstStyle>
          <a:p>
            <a:endParaRPr lang="en-US"/>
          </a:p>
        </p:txBody>
      </p:sp>
      <p:sp>
        <p:nvSpPr>
          <p:cNvPr id="31" name="Picture Placeholder 3"/>
          <p:cNvSpPr>
            <a:spLocks noGrp="1"/>
          </p:cNvSpPr>
          <p:nvPr>
            <p:ph type="pic" sz="quarter" idx="29"/>
          </p:nvPr>
        </p:nvSpPr>
        <p:spPr>
          <a:xfrm>
            <a:off x="6086247" y="1709928"/>
            <a:ext cx="2048256" cy="1728216"/>
          </a:xfrm>
          <a:prstGeom prst="rect">
            <a:avLst/>
          </a:prstGeom>
        </p:spPr>
        <p:txBody>
          <a:bodyPr lIns="182880" tIns="91440" rIns="182880" bIns="91440"/>
          <a:lstStyle>
            <a:lvl1pPr marL="0" indent="0">
              <a:buFontTx/>
              <a:buNone/>
              <a:defRPr/>
            </a:lvl1pPr>
          </a:lstStyle>
          <a:p>
            <a:endParaRPr lang="en-US"/>
          </a:p>
        </p:txBody>
      </p:sp>
      <p:sp>
        <p:nvSpPr>
          <p:cNvPr id="32" name="Picture Placeholder 3"/>
          <p:cNvSpPr>
            <a:spLocks noGrp="1"/>
          </p:cNvSpPr>
          <p:nvPr>
            <p:ph type="pic" sz="quarter" idx="30"/>
          </p:nvPr>
        </p:nvSpPr>
        <p:spPr>
          <a:xfrm>
            <a:off x="10143744" y="1709928"/>
            <a:ext cx="2048256" cy="1728216"/>
          </a:xfrm>
          <a:prstGeom prst="rect">
            <a:avLst/>
          </a:prstGeom>
        </p:spPr>
        <p:txBody>
          <a:bodyPr lIns="182880" tIns="91440" rIns="182880" bIns="91440"/>
          <a:lstStyle>
            <a:lvl1pPr marL="0" indent="0">
              <a:buFontTx/>
              <a:buNone/>
              <a:defRPr/>
            </a:lvl1pPr>
          </a:lstStyle>
          <a:p>
            <a:endParaRPr lang="en-US"/>
          </a:p>
        </p:txBody>
      </p:sp>
      <p:sp>
        <p:nvSpPr>
          <p:cNvPr id="33" name="Picture Placeholder 3"/>
          <p:cNvSpPr>
            <a:spLocks noGrp="1"/>
          </p:cNvSpPr>
          <p:nvPr>
            <p:ph type="pic" sz="quarter" idx="31"/>
          </p:nvPr>
        </p:nvSpPr>
        <p:spPr>
          <a:xfrm>
            <a:off x="8114996" y="1709928"/>
            <a:ext cx="2048256" cy="1728216"/>
          </a:xfrm>
          <a:prstGeom prst="rect">
            <a:avLst/>
          </a:prstGeom>
        </p:spPr>
        <p:txBody>
          <a:bodyPr lIns="182880" tIns="91440" rIns="182880" bIns="91440"/>
          <a:lstStyle>
            <a:lvl1pPr marL="0" indent="0">
              <a:buFontTx/>
              <a:buNone/>
              <a:defRPr/>
            </a:lvl1pPr>
          </a:lstStyle>
          <a:p>
            <a:endParaRPr lang="en-US"/>
          </a:p>
        </p:txBody>
      </p:sp>
      <p:sp>
        <p:nvSpPr>
          <p:cNvPr id="34" name="Picture Placeholder 3"/>
          <p:cNvSpPr>
            <a:spLocks noGrp="1"/>
          </p:cNvSpPr>
          <p:nvPr>
            <p:ph type="pic" sz="quarter" idx="32"/>
          </p:nvPr>
        </p:nvSpPr>
        <p:spPr>
          <a:xfrm>
            <a:off x="0" y="3419856"/>
            <a:ext cx="2048256" cy="1728216"/>
          </a:xfrm>
          <a:prstGeom prst="rect">
            <a:avLst/>
          </a:prstGeom>
        </p:spPr>
        <p:txBody>
          <a:bodyPr lIns="182880" tIns="91440" rIns="182880" bIns="91440"/>
          <a:lstStyle>
            <a:lvl1pPr marL="0" indent="0">
              <a:buFontTx/>
              <a:buNone/>
              <a:defRPr/>
            </a:lvl1pPr>
          </a:lstStyle>
          <a:p>
            <a:endParaRPr lang="en-US"/>
          </a:p>
        </p:txBody>
      </p:sp>
      <p:sp>
        <p:nvSpPr>
          <p:cNvPr id="35" name="Picture Placeholder 3"/>
          <p:cNvSpPr>
            <a:spLocks noGrp="1"/>
          </p:cNvSpPr>
          <p:nvPr>
            <p:ph type="pic" sz="quarter" idx="33"/>
          </p:nvPr>
        </p:nvSpPr>
        <p:spPr>
          <a:xfrm>
            <a:off x="2028749" y="3419856"/>
            <a:ext cx="2048256" cy="1728216"/>
          </a:xfrm>
          <a:prstGeom prst="rect">
            <a:avLst/>
          </a:prstGeom>
        </p:spPr>
        <p:txBody>
          <a:bodyPr lIns="182880" tIns="91440" rIns="182880" bIns="91440"/>
          <a:lstStyle>
            <a:lvl1pPr marL="0" indent="0">
              <a:buFontTx/>
              <a:buNone/>
              <a:defRPr/>
            </a:lvl1pPr>
          </a:lstStyle>
          <a:p>
            <a:endParaRPr lang="en-US"/>
          </a:p>
        </p:txBody>
      </p:sp>
      <p:sp>
        <p:nvSpPr>
          <p:cNvPr id="36" name="Picture Placeholder 3"/>
          <p:cNvSpPr>
            <a:spLocks noGrp="1"/>
          </p:cNvSpPr>
          <p:nvPr>
            <p:ph type="pic" sz="quarter" idx="34"/>
          </p:nvPr>
        </p:nvSpPr>
        <p:spPr>
          <a:xfrm>
            <a:off x="4057498" y="3419856"/>
            <a:ext cx="2048256" cy="1728216"/>
          </a:xfrm>
          <a:prstGeom prst="rect">
            <a:avLst/>
          </a:prstGeom>
        </p:spPr>
        <p:txBody>
          <a:bodyPr lIns="182880" tIns="91440" rIns="182880" bIns="91440"/>
          <a:lstStyle>
            <a:lvl1pPr marL="0" indent="0">
              <a:buFontTx/>
              <a:buNone/>
              <a:defRPr/>
            </a:lvl1pPr>
          </a:lstStyle>
          <a:p>
            <a:endParaRPr lang="en-US"/>
          </a:p>
        </p:txBody>
      </p:sp>
      <p:sp>
        <p:nvSpPr>
          <p:cNvPr id="37" name="Picture Placeholder 3"/>
          <p:cNvSpPr>
            <a:spLocks noGrp="1"/>
          </p:cNvSpPr>
          <p:nvPr>
            <p:ph type="pic" sz="quarter" idx="35"/>
          </p:nvPr>
        </p:nvSpPr>
        <p:spPr>
          <a:xfrm>
            <a:off x="6086247" y="3419856"/>
            <a:ext cx="2048256" cy="1728216"/>
          </a:xfrm>
          <a:prstGeom prst="rect">
            <a:avLst/>
          </a:prstGeom>
        </p:spPr>
        <p:txBody>
          <a:bodyPr lIns="182880" tIns="91440" rIns="182880" bIns="91440"/>
          <a:lstStyle>
            <a:lvl1pPr marL="0" indent="0">
              <a:buFontTx/>
              <a:buNone/>
              <a:defRPr/>
            </a:lvl1pPr>
          </a:lstStyle>
          <a:p>
            <a:endParaRPr lang="en-US"/>
          </a:p>
        </p:txBody>
      </p:sp>
      <p:sp>
        <p:nvSpPr>
          <p:cNvPr id="38" name="Picture Placeholder 3"/>
          <p:cNvSpPr>
            <a:spLocks noGrp="1"/>
          </p:cNvSpPr>
          <p:nvPr>
            <p:ph type="pic" sz="quarter" idx="36"/>
          </p:nvPr>
        </p:nvSpPr>
        <p:spPr>
          <a:xfrm>
            <a:off x="10143744" y="3419856"/>
            <a:ext cx="2048256" cy="1728216"/>
          </a:xfrm>
          <a:prstGeom prst="rect">
            <a:avLst/>
          </a:prstGeom>
        </p:spPr>
        <p:txBody>
          <a:bodyPr lIns="182880" tIns="91440" rIns="182880" bIns="91440"/>
          <a:lstStyle>
            <a:lvl1pPr marL="0" indent="0">
              <a:buFontTx/>
              <a:buNone/>
              <a:defRPr/>
            </a:lvl1pPr>
          </a:lstStyle>
          <a:p>
            <a:endParaRPr lang="en-US"/>
          </a:p>
        </p:txBody>
      </p:sp>
      <p:sp>
        <p:nvSpPr>
          <p:cNvPr id="39" name="Picture Placeholder 3"/>
          <p:cNvSpPr>
            <a:spLocks noGrp="1"/>
          </p:cNvSpPr>
          <p:nvPr>
            <p:ph type="pic" sz="quarter" idx="37"/>
          </p:nvPr>
        </p:nvSpPr>
        <p:spPr>
          <a:xfrm>
            <a:off x="8114996" y="3419856"/>
            <a:ext cx="2048256" cy="1728216"/>
          </a:xfrm>
          <a:prstGeom prst="rect">
            <a:avLst/>
          </a:prstGeom>
        </p:spPr>
        <p:txBody>
          <a:bodyPr lIns="182880" tIns="91440" rIns="182880" bIns="91440"/>
          <a:lstStyle>
            <a:lvl1pPr marL="0" indent="0">
              <a:buFontTx/>
              <a:buNone/>
              <a:defRPr/>
            </a:lvl1pPr>
          </a:lstStyle>
          <a:p>
            <a:endParaRPr lang="en-US"/>
          </a:p>
        </p:txBody>
      </p:sp>
      <p:sp>
        <p:nvSpPr>
          <p:cNvPr id="40" name="Picture Placeholder 3"/>
          <p:cNvSpPr>
            <a:spLocks noGrp="1"/>
          </p:cNvSpPr>
          <p:nvPr>
            <p:ph type="pic" sz="quarter" idx="38"/>
          </p:nvPr>
        </p:nvSpPr>
        <p:spPr>
          <a:xfrm>
            <a:off x="0" y="5129784"/>
            <a:ext cx="2048256" cy="1728216"/>
          </a:xfrm>
          <a:prstGeom prst="rect">
            <a:avLst/>
          </a:prstGeom>
        </p:spPr>
        <p:txBody>
          <a:bodyPr lIns="182880" tIns="91440" rIns="182880" bIns="91440"/>
          <a:lstStyle>
            <a:lvl1pPr marL="0" indent="0">
              <a:buFontTx/>
              <a:buNone/>
              <a:defRPr/>
            </a:lvl1pPr>
          </a:lstStyle>
          <a:p>
            <a:endParaRPr lang="en-US"/>
          </a:p>
        </p:txBody>
      </p:sp>
      <p:sp>
        <p:nvSpPr>
          <p:cNvPr id="41" name="Picture Placeholder 3"/>
          <p:cNvSpPr>
            <a:spLocks noGrp="1"/>
          </p:cNvSpPr>
          <p:nvPr>
            <p:ph type="pic" sz="quarter" idx="39"/>
          </p:nvPr>
        </p:nvSpPr>
        <p:spPr>
          <a:xfrm>
            <a:off x="2028749" y="5129784"/>
            <a:ext cx="2048256" cy="1728216"/>
          </a:xfrm>
          <a:prstGeom prst="rect">
            <a:avLst/>
          </a:prstGeom>
        </p:spPr>
        <p:txBody>
          <a:bodyPr lIns="182880" tIns="91440" rIns="182880" bIns="91440"/>
          <a:lstStyle>
            <a:lvl1pPr marL="0" indent="0">
              <a:buFontTx/>
              <a:buNone/>
              <a:defRPr/>
            </a:lvl1pPr>
          </a:lstStyle>
          <a:p>
            <a:endParaRPr lang="en-US"/>
          </a:p>
        </p:txBody>
      </p:sp>
      <p:sp>
        <p:nvSpPr>
          <p:cNvPr id="42" name="Picture Placeholder 3"/>
          <p:cNvSpPr>
            <a:spLocks noGrp="1"/>
          </p:cNvSpPr>
          <p:nvPr>
            <p:ph type="pic" sz="quarter" idx="40"/>
          </p:nvPr>
        </p:nvSpPr>
        <p:spPr>
          <a:xfrm>
            <a:off x="4057498" y="5129784"/>
            <a:ext cx="2048256" cy="1728216"/>
          </a:xfrm>
          <a:prstGeom prst="rect">
            <a:avLst/>
          </a:prstGeom>
        </p:spPr>
        <p:txBody>
          <a:bodyPr lIns="182880" tIns="91440" rIns="182880" bIns="91440"/>
          <a:lstStyle>
            <a:lvl1pPr marL="0" indent="0">
              <a:buFontTx/>
              <a:buNone/>
              <a:defRPr/>
            </a:lvl1pPr>
          </a:lstStyle>
          <a:p>
            <a:endParaRPr lang="en-US"/>
          </a:p>
        </p:txBody>
      </p:sp>
      <p:sp>
        <p:nvSpPr>
          <p:cNvPr id="43" name="Picture Placeholder 3"/>
          <p:cNvSpPr>
            <a:spLocks noGrp="1"/>
          </p:cNvSpPr>
          <p:nvPr>
            <p:ph type="pic" sz="quarter" idx="41"/>
          </p:nvPr>
        </p:nvSpPr>
        <p:spPr>
          <a:xfrm>
            <a:off x="6086247" y="5129784"/>
            <a:ext cx="2048256" cy="1728216"/>
          </a:xfrm>
          <a:prstGeom prst="rect">
            <a:avLst/>
          </a:prstGeom>
        </p:spPr>
        <p:txBody>
          <a:bodyPr lIns="182880" tIns="91440" rIns="182880" bIns="91440"/>
          <a:lstStyle>
            <a:lvl1pPr marL="0" indent="0">
              <a:buFontTx/>
              <a:buNone/>
              <a:defRPr/>
            </a:lvl1pPr>
          </a:lstStyle>
          <a:p>
            <a:endParaRPr lang="en-US"/>
          </a:p>
        </p:txBody>
      </p:sp>
      <p:sp>
        <p:nvSpPr>
          <p:cNvPr id="44" name="Picture Placeholder 3"/>
          <p:cNvSpPr>
            <a:spLocks noGrp="1"/>
          </p:cNvSpPr>
          <p:nvPr>
            <p:ph type="pic" sz="quarter" idx="42"/>
          </p:nvPr>
        </p:nvSpPr>
        <p:spPr>
          <a:xfrm>
            <a:off x="10143744" y="5129784"/>
            <a:ext cx="2048256" cy="1728216"/>
          </a:xfrm>
          <a:prstGeom prst="rect">
            <a:avLst/>
          </a:prstGeom>
        </p:spPr>
        <p:txBody>
          <a:bodyPr lIns="182880" tIns="91440" rIns="182880" bIns="91440"/>
          <a:lstStyle>
            <a:lvl1pPr marL="0" indent="0">
              <a:buFontTx/>
              <a:buNone/>
              <a:defRPr/>
            </a:lvl1pPr>
          </a:lstStyle>
          <a:p>
            <a:endParaRPr lang="en-US"/>
          </a:p>
        </p:txBody>
      </p:sp>
      <p:sp>
        <p:nvSpPr>
          <p:cNvPr id="45" name="Picture Placeholder 3"/>
          <p:cNvSpPr>
            <a:spLocks noGrp="1"/>
          </p:cNvSpPr>
          <p:nvPr>
            <p:ph type="pic" sz="quarter" idx="43"/>
          </p:nvPr>
        </p:nvSpPr>
        <p:spPr>
          <a:xfrm>
            <a:off x="8114996" y="5129784"/>
            <a:ext cx="2048256" cy="1728216"/>
          </a:xfrm>
          <a:prstGeom prst="rect">
            <a:avLst/>
          </a:prstGeo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16777241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a:prstGeom prst="rect">
            <a:avLst/>
          </a:prstGeo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3407438"/>
          </a:xfrm>
          <a:prstGeom prst="rect">
            <a:avLst/>
          </a:prstGeo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3556000" y="1397000"/>
            <a:ext cx="2438400" cy="3407438"/>
          </a:xfrm>
          <a:prstGeom prst="rect">
            <a:avLst/>
          </a:prstGeo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6197600" y="1397000"/>
            <a:ext cx="2438400" cy="3407438"/>
          </a:xfrm>
          <a:prstGeom prst="rect">
            <a:avLst/>
          </a:prstGeo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vert="horz" lIns="0" tIns="0" rIns="0" bIns="0" rtlCol="0" anchor="ctr">
            <a:normAutofit/>
          </a:bodyPr>
          <a:lstStyle>
            <a:lvl1pPr marL="0" indent="0" algn="ctr">
              <a:buNone/>
              <a:defRPr lang="en-US" sz="1400"/>
            </a:lvl1pPr>
          </a:lstStyle>
          <a:p>
            <a:pPr lvl="0"/>
            <a:endParaRPr lang="en-US"/>
          </a:p>
        </p:txBody>
      </p:sp>
      <p:sp>
        <p:nvSpPr>
          <p:cNvPr id="7" name="Picture Placeholder 3"/>
          <p:cNvSpPr>
            <a:spLocks noGrp="1"/>
          </p:cNvSpPr>
          <p:nvPr>
            <p:ph type="pic" sz="quarter" idx="13"/>
          </p:nvPr>
        </p:nvSpPr>
        <p:spPr>
          <a:xfrm>
            <a:off x="8839200" y="1397000"/>
            <a:ext cx="2438400" cy="3407438"/>
          </a:xfrm>
          <a:prstGeom prst="rect">
            <a:avLst/>
          </a:prstGeo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10" name="Text Placeholder 9"/>
          <p:cNvSpPr>
            <a:spLocks noGrp="1"/>
          </p:cNvSpPr>
          <p:nvPr>
            <p:ph type="body" sz="quarter" idx="14"/>
          </p:nvPr>
        </p:nvSpPr>
        <p:spPr>
          <a:xfrm>
            <a:off x="914400" y="4980565"/>
            <a:ext cx="2438400" cy="958851"/>
          </a:xfrm>
          <a:prstGeom prst="rect">
            <a:avLst/>
          </a:prstGeo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9"/>
          <p:cNvSpPr>
            <a:spLocks noGrp="1"/>
          </p:cNvSpPr>
          <p:nvPr>
            <p:ph type="body" sz="quarter" idx="15"/>
          </p:nvPr>
        </p:nvSpPr>
        <p:spPr>
          <a:xfrm>
            <a:off x="3556000" y="4980565"/>
            <a:ext cx="2438400" cy="958851"/>
          </a:xfrm>
          <a:prstGeom prst="rect">
            <a:avLst/>
          </a:prstGeo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9"/>
          <p:cNvSpPr>
            <a:spLocks noGrp="1"/>
          </p:cNvSpPr>
          <p:nvPr>
            <p:ph type="body" sz="quarter" idx="16"/>
          </p:nvPr>
        </p:nvSpPr>
        <p:spPr>
          <a:xfrm>
            <a:off x="6197600" y="4980565"/>
            <a:ext cx="2438400" cy="958851"/>
          </a:xfrm>
          <a:prstGeom prst="rect">
            <a:avLst/>
          </a:prstGeo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9"/>
          <p:cNvSpPr>
            <a:spLocks noGrp="1"/>
          </p:cNvSpPr>
          <p:nvPr>
            <p:ph type="body" sz="quarter" idx="17"/>
          </p:nvPr>
        </p:nvSpPr>
        <p:spPr>
          <a:xfrm>
            <a:off x="8839200" y="4980565"/>
            <a:ext cx="2438400" cy="958851"/>
          </a:xfrm>
          <a:prstGeom prst="rect">
            <a:avLst/>
          </a:prstGeo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26824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a:prstGeom prst="rect">
            <a:avLst/>
          </a:prstGeo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3407438"/>
          </a:xfrm>
          <a:prstGeom prst="rect">
            <a:avLst/>
          </a:prstGeo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3556000" y="1397000"/>
            <a:ext cx="2438400" cy="3407438"/>
          </a:xfrm>
          <a:prstGeom prst="rect">
            <a:avLst/>
          </a:prstGeo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6197600" y="1397000"/>
            <a:ext cx="2438400" cy="3407438"/>
          </a:xfrm>
          <a:prstGeom prst="rect">
            <a:avLst/>
          </a:prstGeo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vert="horz" lIns="0" tIns="0" rIns="0" bIns="0" rtlCol="0" anchor="ctr">
            <a:normAutofit/>
          </a:bodyPr>
          <a:lstStyle>
            <a:lvl1pPr marL="0" indent="0" algn="ctr">
              <a:buNone/>
              <a:defRPr lang="en-US" sz="1400"/>
            </a:lvl1pPr>
          </a:lstStyle>
          <a:p>
            <a:pPr lvl="0"/>
            <a:endParaRPr lang="en-US"/>
          </a:p>
        </p:txBody>
      </p:sp>
      <p:sp>
        <p:nvSpPr>
          <p:cNvPr id="7" name="Picture Placeholder 3"/>
          <p:cNvSpPr>
            <a:spLocks noGrp="1"/>
          </p:cNvSpPr>
          <p:nvPr>
            <p:ph type="pic" sz="quarter" idx="13"/>
          </p:nvPr>
        </p:nvSpPr>
        <p:spPr>
          <a:xfrm>
            <a:off x="8839200" y="1397000"/>
            <a:ext cx="2438400" cy="3407438"/>
          </a:xfrm>
          <a:prstGeom prst="rect">
            <a:avLst/>
          </a:prstGeo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10" name="Text Placeholder 9"/>
          <p:cNvSpPr>
            <a:spLocks noGrp="1"/>
          </p:cNvSpPr>
          <p:nvPr>
            <p:ph type="body" sz="quarter" idx="14"/>
          </p:nvPr>
        </p:nvSpPr>
        <p:spPr>
          <a:xfrm>
            <a:off x="914400" y="4980565"/>
            <a:ext cx="2438400" cy="958851"/>
          </a:xfrm>
          <a:prstGeom prst="rect">
            <a:avLst/>
          </a:prstGeo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9"/>
          <p:cNvSpPr>
            <a:spLocks noGrp="1"/>
          </p:cNvSpPr>
          <p:nvPr>
            <p:ph type="body" sz="quarter" idx="15"/>
          </p:nvPr>
        </p:nvSpPr>
        <p:spPr>
          <a:xfrm>
            <a:off x="3556000" y="4980565"/>
            <a:ext cx="2438400" cy="958851"/>
          </a:xfrm>
          <a:prstGeom prst="rect">
            <a:avLst/>
          </a:prstGeo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9"/>
          <p:cNvSpPr>
            <a:spLocks noGrp="1"/>
          </p:cNvSpPr>
          <p:nvPr>
            <p:ph type="body" sz="quarter" idx="16"/>
          </p:nvPr>
        </p:nvSpPr>
        <p:spPr>
          <a:xfrm>
            <a:off x="6197600" y="4980565"/>
            <a:ext cx="2438400" cy="958851"/>
          </a:xfrm>
          <a:prstGeom prst="rect">
            <a:avLst/>
          </a:prstGeo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9"/>
          <p:cNvSpPr>
            <a:spLocks noGrp="1"/>
          </p:cNvSpPr>
          <p:nvPr>
            <p:ph type="body" sz="quarter" idx="17"/>
          </p:nvPr>
        </p:nvSpPr>
        <p:spPr>
          <a:xfrm>
            <a:off x="8839200" y="4980565"/>
            <a:ext cx="2438400" cy="958851"/>
          </a:xfrm>
          <a:prstGeom prst="rect">
            <a:avLst/>
          </a:prstGeo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4"/>
          <p:cNvSpPr>
            <a:spLocks noGrp="1"/>
          </p:cNvSpPr>
          <p:nvPr>
            <p:ph type="body" sz="quarter" idx="18" hasCustomPrompt="1"/>
          </p:nvPr>
        </p:nvSpPr>
        <p:spPr>
          <a:xfrm>
            <a:off x="914400" y="933450"/>
            <a:ext cx="10363200" cy="406400"/>
          </a:xfrm>
          <a:prstGeom prst="rect">
            <a:avLst/>
          </a:prstGeom>
        </p:spPr>
        <p:txBody>
          <a:bodyPr>
            <a:normAutofit/>
          </a:bodyPr>
          <a:lstStyle>
            <a:lvl1pPr marL="0" indent="0" algn="ctr">
              <a:lnSpc>
                <a:spcPct val="86000"/>
              </a:lnSpc>
              <a:spcBef>
                <a:spcPts val="0"/>
              </a:spcBef>
              <a:buNone/>
              <a:defRPr sz="1800" baseline="0"/>
            </a:lvl1pPr>
          </a:lstStyle>
          <a:p>
            <a:pPr lvl="0"/>
            <a:r>
              <a:rPr lang="en-US"/>
              <a:t>Click here to edit subtitle</a:t>
            </a:r>
          </a:p>
        </p:txBody>
      </p:sp>
    </p:spTree>
    <p:extLst>
      <p:ext uri="{BB962C8B-B14F-4D97-AF65-F5344CB8AC3E}">
        <p14:creationId xmlns:p14="http://schemas.microsoft.com/office/powerpoint/2010/main" val="23648383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a:prstGeom prst="rect">
            <a:avLst/>
          </a:prstGeo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3407439"/>
          </a:xfrm>
          <a:prstGeom prst="rect">
            <a:avLst/>
          </a:prstGeo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4431792" y="1396999"/>
            <a:ext cx="3328416" cy="3407439"/>
          </a:xfrm>
          <a:prstGeom prst="rect">
            <a:avLst/>
          </a:prstGeo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7949184" y="1396999"/>
            <a:ext cx="3328416" cy="3407439"/>
          </a:xfrm>
          <a:prstGeom prst="rect">
            <a:avLst/>
          </a:prstGeo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8" name="Text Placeholder 9"/>
          <p:cNvSpPr>
            <a:spLocks noGrp="1"/>
          </p:cNvSpPr>
          <p:nvPr>
            <p:ph type="body" sz="quarter" idx="14"/>
          </p:nvPr>
        </p:nvSpPr>
        <p:spPr>
          <a:xfrm>
            <a:off x="914400" y="4980565"/>
            <a:ext cx="3328416" cy="958851"/>
          </a:xfrm>
          <a:prstGeom prst="rect">
            <a:avLst/>
          </a:prstGeo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9"/>
          <p:cNvSpPr>
            <a:spLocks noGrp="1"/>
          </p:cNvSpPr>
          <p:nvPr>
            <p:ph type="body" sz="quarter" idx="15"/>
          </p:nvPr>
        </p:nvSpPr>
        <p:spPr>
          <a:xfrm>
            <a:off x="4431792" y="4980565"/>
            <a:ext cx="3328416" cy="958851"/>
          </a:xfrm>
          <a:prstGeom prst="rect">
            <a:avLst/>
          </a:prstGeo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p:cNvSpPr>
            <a:spLocks noGrp="1"/>
          </p:cNvSpPr>
          <p:nvPr>
            <p:ph type="body" sz="quarter" idx="16"/>
          </p:nvPr>
        </p:nvSpPr>
        <p:spPr>
          <a:xfrm>
            <a:off x="7949184" y="4980565"/>
            <a:ext cx="3328416" cy="958851"/>
          </a:xfrm>
          <a:prstGeom prst="rect">
            <a:avLst/>
          </a:prstGeo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76563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a:prstGeom prst="rect">
            <a:avLst/>
          </a:prstGeo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3407439"/>
          </a:xfrm>
          <a:prstGeom prst="rect">
            <a:avLst/>
          </a:prstGeo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4431792" y="1396999"/>
            <a:ext cx="3328416" cy="3407439"/>
          </a:xfrm>
          <a:prstGeom prst="rect">
            <a:avLst/>
          </a:prstGeo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7949184" y="1396999"/>
            <a:ext cx="3328416" cy="3407439"/>
          </a:xfrm>
          <a:prstGeom prst="rect">
            <a:avLst/>
          </a:prstGeo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8" name="Text Placeholder 9"/>
          <p:cNvSpPr>
            <a:spLocks noGrp="1"/>
          </p:cNvSpPr>
          <p:nvPr>
            <p:ph type="body" sz="quarter" idx="14"/>
          </p:nvPr>
        </p:nvSpPr>
        <p:spPr>
          <a:xfrm>
            <a:off x="914400" y="4980565"/>
            <a:ext cx="3328416" cy="958851"/>
          </a:xfrm>
          <a:prstGeom prst="rect">
            <a:avLst/>
          </a:prstGeo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9"/>
          <p:cNvSpPr>
            <a:spLocks noGrp="1"/>
          </p:cNvSpPr>
          <p:nvPr>
            <p:ph type="body" sz="quarter" idx="15"/>
          </p:nvPr>
        </p:nvSpPr>
        <p:spPr>
          <a:xfrm>
            <a:off x="4431792" y="4980565"/>
            <a:ext cx="3328416" cy="958851"/>
          </a:xfrm>
          <a:prstGeom prst="rect">
            <a:avLst/>
          </a:prstGeo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p:cNvSpPr>
            <a:spLocks noGrp="1"/>
          </p:cNvSpPr>
          <p:nvPr>
            <p:ph type="body" sz="quarter" idx="16"/>
          </p:nvPr>
        </p:nvSpPr>
        <p:spPr>
          <a:xfrm>
            <a:off x="7949184" y="4980565"/>
            <a:ext cx="3328416" cy="958851"/>
          </a:xfrm>
          <a:prstGeom prst="rect">
            <a:avLst/>
          </a:prstGeo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type="body" sz="quarter" idx="18" hasCustomPrompt="1"/>
          </p:nvPr>
        </p:nvSpPr>
        <p:spPr>
          <a:xfrm>
            <a:off x="914400" y="933450"/>
            <a:ext cx="10363200" cy="406400"/>
          </a:xfrm>
          <a:prstGeom prst="rect">
            <a:avLst/>
          </a:prstGeom>
        </p:spPr>
        <p:txBody>
          <a:bodyPr>
            <a:normAutofit/>
          </a:bodyPr>
          <a:lstStyle>
            <a:lvl1pPr marL="0" indent="0" algn="ctr">
              <a:lnSpc>
                <a:spcPct val="86000"/>
              </a:lnSpc>
              <a:spcBef>
                <a:spcPts val="0"/>
              </a:spcBef>
              <a:buNone/>
              <a:defRPr sz="1800" baseline="0"/>
            </a:lvl1pPr>
          </a:lstStyle>
          <a:p>
            <a:pPr lvl="0"/>
            <a:r>
              <a:rPr lang="en-US"/>
              <a:t>Click here to edit subtitle</a:t>
            </a:r>
          </a:p>
        </p:txBody>
      </p:sp>
    </p:spTree>
    <p:extLst>
      <p:ext uri="{BB962C8B-B14F-4D97-AF65-F5344CB8AC3E}">
        <p14:creationId xmlns:p14="http://schemas.microsoft.com/office/powerpoint/2010/main" val="263197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279961"/>
            <a:ext cx="10363200" cy="817561"/>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914400" y="1219200"/>
            <a:ext cx="10363200" cy="4627563"/>
          </a:xfrm>
          <a:prstGeom prst="rect">
            <a:avLst/>
          </a:prstGeom>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09559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a:prstGeom prst="rect">
            <a:avLst/>
          </a:prstGeo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3407439"/>
          </a:xfrm>
          <a:prstGeom prst="rect">
            <a:avLst/>
          </a:prstGeo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6192011" y="1396999"/>
            <a:ext cx="5085589" cy="3407439"/>
          </a:xfrm>
          <a:prstGeom prst="rect">
            <a:avLst/>
          </a:prstGeo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8" name="Text Placeholder 9"/>
          <p:cNvSpPr>
            <a:spLocks noGrp="1"/>
          </p:cNvSpPr>
          <p:nvPr>
            <p:ph type="body" sz="quarter" idx="14"/>
          </p:nvPr>
        </p:nvSpPr>
        <p:spPr>
          <a:xfrm>
            <a:off x="914400" y="4980565"/>
            <a:ext cx="5085589" cy="958851"/>
          </a:xfrm>
          <a:prstGeom prst="rect">
            <a:avLst/>
          </a:prstGeo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9"/>
          <p:cNvSpPr>
            <a:spLocks noGrp="1"/>
          </p:cNvSpPr>
          <p:nvPr>
            <p:ph type="body" sz="quarter" idx="15"/>
          </p:nvPr>
        </p:nvSpPr>
        <p:spPr>
          <a:xfrm>
            <a:off x="6192011" y="4980565"/>
            <a:ext cx="5085589" cy="958851"/>
          </a:xfrm>
          <a:prstGeom prst="rect">
            <a:avLst/>
          </a:prstGeo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00546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a:prstGeom prst="rect">
            <a:avLst/>
          </a:prstGeo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3407439"/>
          </a:xfrm>
          <a:prstGeom prst="rect">
            <a:avLst/>
          </a:prstGeo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6192011" y="1396999"/>
            <a:ext cx="5085589" cy="3407439"/>
          </a:xfrm>
          <a:prstGeom prst="rect">
            <a:avLst/>
          </a:prstGeo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8" name="Text Placeholder 9"/>
          <p:cNvSpPr>
            <a:spLocks noGrp="1"/>
          </p:cNvSpPr>
          <p:nvPr>
            <p:ph type="body" sz="quarter" idx="14"/>
          </p:nvPr>
        </p:nvSpPr>
        <p:spPr>
          <a:xfrm>
            <a:off x="914400" y="4980565"/>
            <a:ext cx="5085589" cy="958851"/>
          </a:xfrm>
          <a:prstGeom prst="rect">
            <a:avLst/>
          </a:prstGeo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9"/>
          <p:cNvSpPr>
            <a:spLocks noGrp="1"/>
          </p:cNvSpPr>
          <p:nvPr>
            <p:ph type="body" sz="quarter" idx="15"/>
          </p:nvPr>
        </p:nvSpPr>
        <p:spPr>
          <a:xfrm>
            <a:off x="6192011" y="4980565"/>
            <a:ext cx="5085589" cy="958851"/>
          </a:xfrm>
          <a:prstGeom prst="rect">
            <a:avLst/>
          </a:prstGeo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p:cNvSpPr>
            <a:spLocks noGrp="1"/>
          </p:cNvSpPr>
          <p:nvPr>
            <p:ph type="body" sz="quarter" idx="18" hasCustomPrompt="1"/>
          </p:nvPr>
        </p:nvSpPr>
        <p:spPr>
          <a:xfrm>
            <a:off x="914400" y="933450"/>
            <a:ext cx="10363200" cy="406400"/>
          </a:xfrm>
          <a:prstGeom prst="rect">
            <a:avLst/>
          </a:prstGeom>
        </p:spPr>
        <p:txBody>
          <a:bodyPr>
            <a:normAutofit/>
          </a:bodyPr>
          <a:lstStyle>
            <a:lvl1pPr marL="0" indent="0" algn="ctr">
              <a:lnSpc>
                <a:spcPct val="86000"/>
              </a:lnSpc>
              <a:spcBef>
                <a:spcPts val="0"/>
              </a:spcBef>
              <a:buNone/>
              <a:defRPr sz="1800" baseline="0"/>
            </a:lvl1pPr>
          </a:lstStyle>
          <a:p>
            <a:pPr lvl="0"/>
            <a:r>
              <a:rPr lang="en-US"/>
              <a:t>Click here to edit subtitle</a:t>
            </a:r>
          </a:p>
        </p:txBody>
      </p:sp>
    </p:spTree>
    <p:extLst>
      <p:ext uri="{BB962C8B-B14F-4D97-AF65-F5344CB8AC3E}">
        <p14:creationId xmlns:p14="http://schemas.microsoft.com/office/powerpoint/2010/main" val="36477301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Tal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a:prstGeom prst="rect">
            <a:avLst/>
          </a:prstGeo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1476165"/>
          </a:xfrm>
          <a:prstGeom prst="rect">
            <a:avLst/>
          </a:prstGeo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400"/>
            </a:lvl1pPr>
          </a:lstStyle>
          <a:p>
            <a:endParaRPr lang="en-US"/>
          </a:p>
        </p:txBody>
      </p:sp>
      <p:sp>
        <p:nvSpPr>
          <p:cNvPr id="5" name="Picture Placeholder 3"/>
          <p:cNvSpPr>
            <a:spLocks noGrp="1"/>
          </p:cNvSpPr>
          <p:nvPr>
            <p:ph type="pic" sz="quarter" idx="11"/>
          </p:nvPr>
        </p:nvSpPr>
        <p:spPr>
          <a:xfrm>
            <a:off x="3556000" y="1397000"/>
            <a:ext cx="2438400" cy="1476165"/>
          </a:xfrm>
          <a:prstGeom prst="rect">
            <a:avLst/>
          </a:prstGeo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400"/>
            </a:lvl1pPr>
          </a:lstStyle>
          <a:p>
            <a:endParaRPr lang="en-US"/>
          </a:p>
        </p:txBody>
      </p:sp>
      <p:sp>
        <p:nvSpPr>
          <p:cNvPr id="6" name="Picture Placeholder 3"/>
          <p:cNvSpPr>
            <a:spLocks noGrp="1"/>
          </p:cNvSpPr>
          <p:nvPr>
            <p:ph type="pic" sz="quarter" idx="12"/>
          </p:nvPr>
        </p:nvSpPr>
        <p:spPr>
          <a:xfrm>
            <a:off x="6197600" y="1397000"/>
            <a:ext cx="2438400" cy="1476165"/>
          </a:xfrm>
          <a:prstGeom prst="rect">
            <a:avLst/>
          </a:prstGeo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anchor="ctr">
            <a:normAutofit/>
          </a:bodyPr>
          <a:lstStyle>
            <a:lvl1pPr marL="0" indent="0" algn="ctr">
              <a:buNone/>
              <a:defRPr sz="1400"/>
            </a:lvl1pPr>
          </a:lstStyle>
          <a:p>
            <a:endParaRPr lang="en-US"/>
          </a:p>
        </p:txBody>
      </p:sp>
      <p:sp>
        <p:nvSpPr>
          <p:cNvPr id="7" name="Picture Placeholder 3"/>
          <p:cNvSpPr>
            <a:spLocks noGrp="1"/>
          </p:cNvSpPr>
          <p:nvPr>
            <p:ph type="pic" sz="quarter" idx="13"/>
          </p:nvPr>
        </p:nvSpPr>
        <p:spPr>
          <a:xfrm>
            <a:off x="8839200" y="1397000"/>
            <a:ext cx="2438400" cy="1476165"/>
          </a:xfrm>
          <a:prstGeom prst="rect">
            <a:avLst/>
          </a:prstGeo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400"/>
            </a:lvl1pPr>
          </a:lstStyle>
          <a:p>
            <a:endParaRPr lang="en-US"/>
          </a:p>
        </p:txBody>
      </p:sp>
      <p:sp>
        <p:nvSpPr>
          <p:cNvPr id="14" name="Content Placeholder 13"/>
          <p:cNvSpPr>
            <a:spLocks noGrp="1"/>
          </p:cNvSpPr>
          <p:nvPr>
            <p:ph sz="quarter" idx="18"/>
          </p:nvPr>
        </p:nvSpPr>
        <p:spPr>
          <a:xfrm>
            <a:off x="914400" y="3055281"/>
            <a:ext cx="2441448" cy="2988332"/>
          </a:xfrm>
          <a:prstGeom prst="rect">
            <a:avLst/>
          </a:prstGeo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3"/>
          <p:cNvSpPr>
            <a:spLocks noGrp="1"/>
          </p:cNvSpPr>
          <p:nvPr>
            <p:ph sz="quarter" idx="19"/>
          </p:nvPr>
        </p:nvSpPr>
        <p:spPr>
          <a:xfrm>
            <a:off x="3554984" y="3055281"/>
            <a:ext cx="2441448" cy="2988332"/>
          </a:xfrm>
          <a:prstGeom prst="rect">
            <a:avLst/>
          </a:prstGeo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3"/>
          <p:cNvSpPr>
            <a:spLocks noGrp="1"/>
          </p:cNvSpPr>
          <p:nvPr>
            <p:ph sz="quarter" idx="20"/>
          </p:nvPr>
        </p:nvSpPr>
        <p:spPr>
          <a:xfrm>
            <a:off x="6195568" y="3055281"/>
            <a:ext cx="2441448" cy="2988332"/>
          </a:xfrm>
          <a:prstGeom prst="rect">
            <a:avLst/>
          </a:prstGeo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3"/>
          <p:cNvSpPr>
            <a:spLocks noGrp="1"/>
          </p:cNvSpPr>
          <p:nvPr>
            <p:ph sz="quarter" idx="21"/>
          </p:nvPr>
        </p:nvSpPr>
        <p:spPr>
          <a:xfrm>
            <a:off x="8836152" y="3055281"/>
            <a:ext cx="2441448" cy="2988332"/>
          </a:xfrm>
          <a:prstGeom prst="rect">
            <a:avLst/>
          </a:prstGeo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66164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our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a:prstGeom prst="rect">
            <a:avLst/>
          </a:prstGeo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1476165"/>
          </a:xfrm>
          <a:prstGeom prst="rect">
            <a:avLst/>
          </a:prstGeo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400"/>
            </a:lvl1pPr>
          </a:lstStyle>
          <a:p>
            <a:endParaRPr lang="en-US"/>
          </a:p>
        </p:txBody>
      </p:sp>
      <p:sp>
        <p:nvSpPr>
          <p:cNvPr id="5" name="Picture Placeholder 3"/>
          <p:cNvSpPr>
            <a:spLocks noGrp="1"/>
          </p:cNvSpPr>
          <p:nvPr>
            <p:ph type="pic" sz="quarter" idx="11"/>
          </p:nvPr>
        </p:nvSpPr>
        <p:spPr>
          <a:xfrm>
            <a:off x="3556000" y="1397000"/>
            <a:ext cx="2438400" cy="1476165"/>
          </a:xfrm>
          <a:prstGeom prst="rect">
            <a:avLst/>
          </a:prstGeo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400"/>
            </a:lvl1pPr>
          </a:lstStyle>
          <a:p>
            <a:endParaRPr lang="en-US"/>
          </a:p>
        </p:txBody>
      </p:sp>
      <p:sp>
        <p:nvSpPr>
          <p:cNvPr id="6" name="Picture Placeholder 3"/>
          <p:cNvSpPr>
            <a:spLocks noGrp="1"/>
          </p:cNvSpPr>
          <p:nvPr>
            <p:ph type="pic" sz="quarter" idx="12"/>
          </p:nvPr>
        </p:nvSpPr>
        <p:spPr>
          <a:xfrm>
            <a:off x="6197600" y="1397000"/>
            <a:ext cx="2438400" cy="1476165"/>
          </a:xfrm>
          <a:prstGeom prst="rect">
            <a:avLst/>
          </a:prstGeo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anchor="ctr">
            <a:normAutofit/>
          </a:bodyPr>
          <a:lstStyle>
            <a:lvl1pPr marL="0" indent="0" algn="ctr">
              <a:buNone/>
              <a:defRPr sz="1400"/>
            </a:lvl1pPr>
          </a:lstStyle>
          <a:p>
            <a:endParaRPr lang="en-US"/>
          </a:p>
        </p:txBody>
      </p:sp>
      <p:sp>
        <p:nvSpPr>
          <p:cNvPr id="7" name="Picture Placeholder 3"/>
          <p:cNvSpPr>
            <a:spLocks noGrp="1"/>
          </p:cNvSpPr>
          <p:nvPr>
            <p:ph type="pic" sz="quarter" idx="13"/>
          </p:nvPr>
        </p:nvSpPr>
        <p:spPr>
          <a:xfrm>
            <a:off x="8839200" y="1397000"/>
            <a:ext cx="2438400" cy="1476165"/>
          </a:xfrm>
          <a:prstGeom prst="rect">
            <a:avLst/>
          </a:prstGeo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400"/>
            </a:lvl1pPr>
          </a:lstStyle>
          <a:p>
            <a:endParaRPr lang="en-US"/>
          </a:p>
        </p:txBody>
      </p:sp>
      <p:sp>
        <p:nvSpPr>
          <p:cNvPr id="14" name="Content Placeholder 13"/>
          <p:cNvSpPr>
            <a:spLocks noGrp="1"/>
          </p:cNvSpPr>
          <p:nvPr>
            <p:ph sz="quarter" idx="18"/>
          </p:nvPr>
        </p:nvSpPr>
        <p:spPr>
          <a:xfrm>
            <a:off x="914400" y="3055281"/>
            <a:ext cx="2441448" cy="2988332"/>
          </a:xfrm>
          <a:prstGeom prst="rect">
            <a:avLst/>
          </a:prstGeo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3"/>
          <p:cNvSpPr>
            <a:spLocks noGrp="1"/>
          </p:cNvSpPr>
          <p:nvPr>
            <p:ph sz="quarter" idx="19"/>
          </p:nvPr>
        </p:nvSpPr>
        <p:spPr>
          <a:xfrm>
            <a:off x="3554984" y="3055281"/>
            <a:ext cx="2441448" cy="2988332"/>
          </a:xfrm>
          <a:prstGeom prst="rect">
            <a:avLst/>
          </a:prstGeo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3"/>
          <p:cNvSpPr>
            <a:spLocks noGrp="1"/>
          </p:cNvSpPr>
          <p:nvPr>
            <p:ph sz="quarter" idx="20"/>
          </p:nvPr>
        </p:nvSpPr>
        <p:spPr>
          <a:xfrm>
            <a:off x="6195568" y="3055281"/>
            <a:ext cx="2441448" cy="2988332"/>
          </a:xfrm>
          <a:prstGeom prst="rect">
            <a:avLst/>
          </a:prstGeo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3"/>
          <p:cNvSpPr>
            <a:spLocks noGrp="1"/>
          </p:cNvSpPr>
          <p:nvPr>
            <p:ph sz="quarter" idx="21"/>
          </p:nvPr>
        </p:nvSpPr>
        <p:spPr>
          <a:xfrm>
            <a:off x="8836152" y="3055281"/>
            <a:ext cx="2441448" cy="2988332"/>
          </a:xfrm>
          <a:prstGeom prst="rect">
            <a:avLst/>
          </a:prstGeo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type="body" sz="quarter" idx="22" hasCustomPrompt="1"/>
          </p:nvPr>
        </p:nvSpPr>
        <p:spPr>
          <a:xfrm>
            <a:off x="914400" y="933450"/>
            <a:ext cx="10363200" cy="406400"/>
          </a:xfrm>
          <a:prstGeom prst="rect">
            <a:avLst/>
          </a:prstGeom>
        </p:spPr>
        <p:txBody>
          <a:bodyPr>
            <a:normAutofit/>
          </a:bodyPr>
          <a:lstStyle>
            <a:lvl1pPr marL="0" indent="0" algn="ctr">
              <a:lnSpc>
                <a:spcPct val="86000"/>
              </a:lnSpc>
              <a:spcBef>
                <a:spcPts val="0"/>
              </a:spcBef>
              <a:buNone/>
              <a:defRPr sz="1800" baseline="0"/>
            </a:lvl1pPr>
          </a:lstStyle>
          <a:p>
            <a:pPr lvl="0"/>
            <a:r>
              <a:rPr lang="en-US"/>
              <a:t>Click here to edit subtitle</a:t>
            </a:r>
          </a:p>
        </p:txBody>
      </p:sp>
    </p:spTree>
    <p:extLst>
      <p:ext uri="{BB962C8B-B14F-4D97-AF65-F5344CB8AC3E}">
        <p14:creationId xmlns:p14="http://schemas.microsoft.com/office/powerpoint/2010/main" val="33498392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Tal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a:prstGeom prst="rect">
            <a:avLst/>
          </a:prstGeo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prstGeom prst="rect">
            <a:avLst/>
          </a:prstGeo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4431792" y="1397000"/>
            <a:ext cx="3328416" cy="1472184"/>
          </a:xfrm>
          <a:prstGeom prst="rect">
            <a:avLst/>
          </a:prstGeo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7949184" y="1397000"/>
            <a:ext cx="3328416" cy="1472184"/>
          </a:xfrm>
          <a:prstGeom prst="rect">
            <a:avLst/>
          </a:prstGeo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11" name="Content Placeholder 13"/>
          <p:cNvSpPr>
            <a:spLocks noGrp="1"/>
          </p:cNvSpPr>
          <p:nvPr>
            <p:ph sz="quarter" idx="18"/>
          </p:nvPr>
        </p:nvSpPr>
        <p:spPr>
          <a:xfrm>
            <a:off x="914400" y="3055281"/>
            <a:ext cx="3328416" cy="2988332"/>
          </a:xfrm>
          <a:prstGeom prst="rect">
            <a:avLst/>
          </a:prstGeo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3"/>
          <p:cNvSpPr>
            <a:spLocks noGrp="1"/>
          </p:cNvSpPr>
          <p:nvPr>
            <p:ph sz="quarter" idx="19"/>
          </p:nvPr>
        </p:nvSpPr>
        <p:spPr>
          <a:xfrm>
            <a:off x="4431792" y="3055281"/>
            <a:ext cx="3328416" cy="2988332"/>
          </a:xfrm>
          <a:prstGeom prst="rect">
            <a:avLst/>
          </a:prstGeo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20"/>
          </p:nvPr>
        </p:nvSpPr>
        <p:spPr>
          <a:xfrm>
            <a:off x="7949184" y="3055281"/>
            <a:ext cx="3328416" cy="2988332"/>
          </a:xfrm>
          <a:prstGeom prst="rect">
            <a:avLst/>
          </a:prstGeo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64881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a:prstGeom prst="rect">
            <a:avLst/>
          </a:prstGeo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prstGeom prst="rect">
            <a:avLst/>
          </a:prstGeo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4431792" y="1397000"/>
            <a:ext cx="3328416" cy="1472184"/>
          </a:xfrm>
          <a:prstGeom prst="rect">
            <a:avLst/>
          </a:prstGeo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7949184" y="1397000"/>
            <a:ext cx="3328416" cy="1472184"/>
          </a:xfrm>
          <a:prstGeom prst="rect">
            <a:avLst/>
          </a:prstGeo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11" name="Content Placeholder 13"/>
          <p:cNvSpPr>
            <a:spLocks noGrp="1"/>
          </p:cNvSpPr>
          <p:nvPr>
            <p:ph sz="quarter" idx="18"/>
          </p:nvPr>
        </p:nvSpPr>
        <p:spPr>
          <a:xfrm>
            <a:off x="914400" y="3055281"/>
            <a:ext cx="3328416" cy="2988332"/>
          </a:xfrm>
          <a:prstGeom prst="rect">
            <a:avLst/>
          </a:prstGeo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3"/>
          <p:cNvSpPr>
            <a:spLocks noGrp="1"/>
          </p:cNvSpPr>
          <p:nvPr>
            <p:ph sz="quarter" idx="19"/>
          </p:nvPr>
        </p:nvSpPr>
        <p:spPr>
          <a:xfrm>
            <a:off x="4431792" y="3055281"/>
            <a:ext cx="3328416" cy="2988332"/>
          </a:xfrm>
          <a:prstGeom prst="rect">
            <a:avLst/>
          </a:prstGeo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20"/>
          </p:nvPr>
        </p:nvSpPr>
        <p:spPr>
          <a:xfrm>
            <a:off x="7949184" y="3055281"/>
            <a:ext cx="3328416" cy="2988332"/>
          </a:xfrm>
          <a:prstGeom prst="rect">
            <a:avLst/>
          </a:prstGeo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p:cNvSpPr>
            <a:spLocks noGrp="1"/>
          </p:cNvSpPr>
          <p:nvPr>
            <p:ph type="body" sz="quarter" idx="21" hasCustomPrompt="1"/>
          </p:nvPr>
        </p:nvSpPr>
        <p:spPr>
          <a:xfrm>
            <a:off x="914400" y="933450"/>
            <a:ext cx="10363200" cy="406400"/>
          </a:xfrm>
          <a:prstGeom prst="rect">
            <a:avLst/>
          </a:prstGeom>
        </p:spPr>
        <p:txBody>
          <a:bodyPr>
            <a:normAutofit/>
          </a:bodyPr>
          <a:lstStyle>
            <a:lvl1pPr marL="0" indent="0" algn="ctr">
              <a:lnSpc>
                <a:spcPct val="86000"/>
              </a:lnSpc>
              <a:spcBef>
                <a:spcPts val="0"/>
              </a:spcBef>
              <a:buNone/>
              <a:defRPr sz="1800" baseline="0"/>
            </a:lvl1pPr>
          </a:lstStyle>
          <a:p>
            <a:pPr lvl="0"/>
            <a:r>
              <a:rPr lang="en-US"/>
              <a:t>Click here to edit subtitle</a:t>
            </a:r>
          </a:p>
        </p:txBody>
      </p:sp>
    </p:spTree>
    <p:extLst>
      <p:ext uri="{BB962C8B-B14F-4D97-AF65-F5344CB8AC3E}">
        <p14:creationId xmlns:p14="http://schemas.microsoft.com/office/powerpoint/2010/main" val="30419808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Tal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a:prstGeom prst="rect">
            <a:avLst/>
          </a:prstGeo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1472184"/>
          </a:xfrm>
          <a:prstGeom prst="rect">
            <a:avLst/>
          </a:prstGeo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6192011" y="1397000"/>
            <a:ext cx="5085589" cy="1472184"/>
          </a:xfrm>
          <a:prstGeom prst="rect">
            <a:avLst/>
          </a:prstGeo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7" name="Content Placeholder 13"/>
          <p:cNvSpPr>
            <a:spLocks noGrp="1"/>
          </p:cNvSpPr>
          <p:nvPr>
            <p:ph sz="quarter" idx="18"/>
          </p:nvPr>
        </p:nvSpPr>
        <p:spPr>
          <a:xfrm>
            <a:off x="914400" y="3055281"/>
            <a:ext cx="5084064" cy="2988332"/>
          </a:xfrm>
          <a:prstGeom prst="rect">
            <a:avLst/>
          </a:prstGeo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3"/>
          <p:cNvSpPr>
            <a:spLocks noGrp="1"/>
          </p:cNvSpPr>
          <p:nvPr>
            <p:ph sz="quarter" idx="19"/>
          </p:nvPr>
        </p:nvSpPr>
        <p:spPr>
          <a:xfrm>
            <a:off x="6193536" y="3055281"/>
            <a:ext cx="5084064" cy="2988332"/>
          </a:xfrm>
          <a:prstGeom prst="rect">
            <a:avLst/>
          </a:prstGeo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54032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a:prstGeom prst="rect">
            <a:avLst/>
          </a:prstGeo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1472184"/>
          </a:xfrm>
          <a:prstGeom prst="rect">
            <a:avLst/>
          </a:prstGeo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6192011" y="1397000"/>
            <a:ext cx="5085589" cy="1472184"/>
          </a:xfrm>
          <a:prstGeom prst="rect">
            <a:avLst/>
          </a:prstGeo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7" name="Content Placeholder 13"/>
          <p:cNvSpPr>
            <a:spLocks noGrp="1"/>
          </p:cNvSpPr>
          <p:nvPr>
            <p:ph sz="quarter" idx="18"/>
          </p:nvPr>
        </p:nvSpPr>
        <p:spPr>
          <a:xfrm>
            <a:off x="914400" y="3055281"/>
            <a:ext cx="5084064" cy="2988332"/>
          </a:xfrm>
          <a:prstGeom prst="rect">
            <a:avLst/>
          </a:prstGeo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3"/>
          <p:cNvSpPr>
            <a:spLocks noGrp="1"/>
          </p:cNvSpPr>
          <p:nvPr>
            <p:ph sz="quarter" idx="19"/>
          </p:nvPr>
        </p:nvSpPr>
        <p:spPr>
          <a:xfrm>
            <a:off x="6193536" y="3055281"/>
            <a:ext cx="5084064" cy="2988332"/>
          </a:xfrm>
          <a:prstGeom prst="rect">
            <a:avLst/>
          </a:prstGeo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p:cNvSpPr>
            <a:spLocks noGrp="1"/>
          </p:cNvSpPr>
          <p:nvPr>
            <p:ph type="body" sz="quarter" idx="20" hasCustomPrompt="1"/>
          </p:nvPr>
        </p:nvSpPr>
        <p:spPr>
          <a:xfrm>
            <a:off x="914400" y="933450"/>
            <a:ext cx="10363200" cy="406400"/>
          </a:xfrm>
          <a:prstGeom prst="rect">
            <a:avLst/>
          </a:prstGeom>
        </p:spPr>
        <p:txBody>
          <a:bodyPr>
            <a:normAutofit/>
          </a:bodyPr>
          <a:lstStyle>
            <a:lvl1pPr marL="0" indent="0" algn="ctr">
              <a:lnSpc>
                <a:spcPct val="86000"/>
              </a:lnSpc>
              <a:spcBef>
                <a:spcPts val="0"/>
              </a:spcBef>
              <a:buNone/>
              <a:defRPr sz="1800" baseline="0"/>
            </a:lvl1pPr>
          </a:lstStyle>
          <a:p>
            <a:pPr lvl="0"/>
            <a:r>
              <a:rPr lang="en-US"/>
              <a:t>Click here to edit subtitle</a:t>
            </a:r>
          </a:p>
        </p:txBody>
      </p:sp>
    </p:spTree>
    <p:extLst>
      <p:ext uri="{BB962C8B-B14F-4D97-AF65-F5344CB8AC3E}">
        <p14:creationId xmlns:p14="http://schemas.microsoft.com/office/powerpoint/2010/main" val="19339916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ight Gri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a:prstGeom prst="rect">
            <a:avLst/>
          </a:prstGeom>
        </p:spPr>
        <p:txBody>
          <a:bodyPr/>
          <a:lstStyle/>
          <a:p>
            <a:r>
              <a:rPr lang="en-US"/>
              <a:t>Click to edit Master title style</a:t>
            </a:r>
          </a:p>
        </p:txBody>
      </p:sp>
      <p:sp>
        <p:nvSpPr>
          <p:cNvPr id="4" name="Picture Placeholder 3"/>
          <p:cNvSpPr>
            <a:spLocks noGrp="1"/>
          </p:cNvSpPr>
          <p:nvPr>
            <p:ph type="pic" sz="quarter" idx="10"/>
          </p:nvPr>
        </p:nvSpPr>
        <p:spPr>
          <a:xfrm>
            <a:off x="913384" y="1397000"/>
            <a:ext cx="2438400" cy="1476165"/>
          </a:xfrm>
          <a:prstGeom prst="rect">
            <a:avLst/>
          </a:prstGeo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a:p>
        </p:txBody>
      </p:sp>
      <p:sp>
        <p:nvSpPr>
          <p:cNvPr id="5" name="Picture Placeholder 3"/>
          <p:cNvSpPr>
            <a:spLocks noGrp="1"/>
          </p:cNvSpPr>
          <p:nvPr>
            <p:ph type="pic" sz="quarter" idx="11"/>
          </p:nvPr>
        </p:nvSpPr>
        <p:spPr>
          <a:xfrm>
            <a:off x="3554984" y="1397000"/>
            <a:ext cx="2438400" cy="1476165"/>
          </a:xfrm>
          <a:prstGeom prst="rect">
            <a:avLst/>
          </a:prstGeo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6584" y="1397000"/>
            <a:ext cx="2438400" cy="1476165"/>
          </a:xfrm>
          <a:prstGeom prst="rect">
            <a:avLst/>
          </a:prstGeo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8184" y="1397000"/>
            <a:ext cx="2438400" cy="1476165"/>
          </a:xfrm>
          <a:prstGeom prst="rect">
            <a:avLst/>
          </a:prstGeo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4" name="Content Placeholder 13"/>
          <p:cNvSpPr>
            <a:spLocks noGrp="1"/>
          </p:cNvSpPr>
          <p:nvPr>
            <p:ph sz="quarter" idx="18"/>
          </p:nvPr>
        </p:nvSpPr>
        <p:spPr>
          <a:xfrm>
            <a:off x="913384" y="4717007"/>
            <a:ext cx="2441448" cy="1326605"/>
          </a:xfrm>
          <a:prstGeom prst="rect">
            <a:avLst/>
          </a:prstGeo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3"/>
          <p:cNvSpPr>
            <a:spLocks noGrp="1"/>
          </p:cNvSpPr>
          <p:nvPr>
            <p:ph sz="quarter" idx="19"/>
          </p:nvPr>
        </p:nvSpPr>
        <p:spPr>
          <a:xfrm>
            <a:off x="3553968" y="4717007"/>
            <a:ext cx="2441448" cy="1326605"/>
          </a:xfrm>
          <a:prstGeom prst="rect">
            <a:avLst/>
          </a:prstGeo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3"/>
          <p:cNvSpPr>
            <a:spLocks noGrp="1"/>
          </p:cNvSpPr>
          <p:nvPr>
            <p:ph sz="quarter" idx="20"/>
          </p:nvPr>
        </p:nvSpPr>
        <p:spPr>
          <a:xfrm>
            <a:off x="6194552" y="4717007"/>
            <a:ext cx="2441448" cy="1326605"/>
          </a:xfrm>
          <a:prstGeom prst="rect">
            <a:avLst/>
          </a:prstGeo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3"/>
          <p:cNvSpPr>
            <a:spLocks noGrp="1"/>
          </p:cNvSpPr>
          <p:nvPr>
            <p:ph sz="quarter" idx="21"/>
          </p:nvPr>
        </p:nvSpPr>
        <p:spPr>
          <a:xfrm>
            <a:off x="8835136" y="4717007"/>
            <a:ext cx="2441448" cy="1326605"/>
          </a:xfrm>
          <a:prstGeom prst="rect">
            <a:avLst/>
          </a:prstGeo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p:cNvSpPr>
            <a:spLocks noGrp="1"/>
          </p:cNvSpPr>
          <p:nvPr>
            <p:ph type="pic" sz="quarter" idx="22"/>
          </p:nvPr>
        </p:nvSpPr>
        <p:spPr>
          <a:xfrm>
            <a:off x="913384" y="3057004"/>
            <a:ext cx="2438400" cy="1476165"/>
          </a:xfrm>
          <a:prstGeom prst="rect">
            <a:avLst/>
          </a:prstGeo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a:p>
        </p:txBody>
      </p:sp>
      <p:sp>
        <p:nvSpPr>
          <p:cNvPr id="12" name="Picture Placeholder 3"/>
          <p:cNvSpPr>
            <a:spLocks noGrp="1"/>
          </p:cNvSpPr>
          <p:nvPr>
            <p:ph type="pic" sz="quarter" idx="23"/>
          </p:nvPr>
        </p:nvSpPr>
        <p:spPr>
          <a:xfrm>
            <a:off x="3554984" y="3057004"/>
            <a:ext cx="2438400" cy="1476165"/>
          </a:xfrm>
          <a:prstGeom prst="rect">
            <a:avLst/>
          </a:prstGeo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3" name="Picture Placeholder 3"/>
          <p:cNvSpPr>
            <a:spLocks noGrp="1"/>
          </p:cNvSpPr>
          <p:nvPr>
            <p:ph type="pic" sz="quarter" idx="24"/>
          </p:nvPr>
        </p:nvSpPr>
        <p:spPr>
          <a:xfrm>
            <a:off x="6196584" y="3057004"/>
            <a:ext cx="2438400" cy="1476165"/>
          </a:xfrm>
          <a:prstGeom prst="rect">
            <a:avLst/>
          </a:prstGeo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6" name="Picture Placeholder 3"/>
          <p:cNvSpPr>
            <a:spLocks noGrp="1"/>
          </p:cNvSpPr>
          <p:nvPr>
            <p:ph type="pic" sz="quarter" idx="25"/>
          </p:nvPr>
        </p:nvSpPr>
        <p:spPr>
          <a:xfrm>
            <a:off x="8838184" y="3057004"/>
            <a:ext cx="2438400" cy="1476165"/>
          </a:xfrm>
          <a:prstGeom prst="rect">
            <a:avLst/>
          </a:prstGeo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Tree>
    <p:extLst>
      <p:ext uri="{BB962C8B-B14F-4D97-AF65-F5344CB8AC3E}">
        <p14:creationId xmlns:p14="http://schemas.microsoft.com/office/powerpoint/2010/main" val="4432915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ight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a:prstGeom prst="rect">
            <a:avLst/>
          </a:prstGeom>
        </p:spPr>
        <p:txBody>
          <a:bodyPr/>
          <a:lstStyle/>
          <a:p>
            <a:r>
              <a:rPr lang="en-US"/>
              <a:t>Click to edit Master title style</a:t>
            </a:r>
          </a:p>
        </p:txBody>
      </p:sp>
      <p:sp>
        <p:nvSpPr>
          <p:cNvPr id="4" name="Picture Placeholder 3"/>
          <p:cNvSpPr>
            <a:spLocks noGrp="1"/>
          </p:cNvSpPr>
          <p:nvPr>
            <p:ph type="pic" sz="quarter" idx="10"/>
          </p:nvPr>
        </p:nvSpPr>
        <p:spPr>
          <a:xfrm>
            <a:off x="913384" y="1397000"/>
            <a:ext cx="2438400" cy="1476165"/>
          </a:xfrm>
          <a:prstGeom prst="rect">
            <a:avLst/>
          </a:prstGeo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a:p>
        </p:txBody>
      </p:sp>
      <p:sp>
        <p:nvSpPr>
          <p:cNvPr id="5" name="Picture Placeholder 3"/>
          <p:cNvSpPr>
            <a:spLocks noGrp="1"/>
          </p:cNvSpPr>
          <p:nvPr>
            <p:ph type="pic" sz="quarter" idx="11"/>
          </p:nvPr>
        </p:nvSpPr>
        <p:spPr>
          <a:xfrm>
            <a:off x="3554984" y="1397000"/>
            <a:ext cx="2438400" cy="1476165"/>
          </a:xfrm>
          <a:prstGeom prst="rect">
            <a:avLst/>
          </a:prstGeo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6584" y="1397000"/>
            <a:ext cx="2438400" cy="1476165"/>
          </a:xfrm>
          <a:prstGeom prst="rect">
            <a:avLst/>
          </a:prstGeo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8184" y="1397000"/>
            <a:ext cx="2438400" cy="1476165"/>
          </a:xfrm>
          <a:prstGeom prst="rect">
            <a:avLst/>
          </a:prstGeo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4" name="Content Placeholder 13"/>
          <p:cNvSpPr>
            <a:spLocks noGrp="1"/>
          </p:cNvSpPr>
          <p:nvPr>
            <p:ph sz="quarter" idx="18"/>
          </p:nvPr>
        </p:nvSpPr>
        <p:spPr>
          <a:xfrm>
            <a:off x="913384" y="4717007"/>
            <a:ext cx="2441448" cy="1326605"/>
          </a:xfrm>
          <a:prstGeom prst="rect">
            <a:avLst/>
          </a:prstGeo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3"/>
          <p:cNvSpPr>
            <a:spLocks noGrp="1"/>
          </p:cNvSpPr>
          <p:nvPr>
            <p:ph sz="quarter" idx="19"/>
          </p:nvPr>
        </p:nvSpPr>
        <p:spPr>
          <a:xfrm>
            <a:off x="3553968" y="4717007"/>
            <a:ext cx="2441448" cy="1326605"/>
          </a:xfrm>
          <a:prstGeom prst="rect">
            <a:avLst/>
          </a:prstGeo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3"/>
          <p:cNvSpPr>
            <a:spLocks noGrp="1"/>
          </p:cNvSpPr>
          <p:nvPr>
            <p:ph sz="quarter" idx="20"/>
          </p:nvPr>
        </p:nvSpPr>
        <p:spPr>
          <a:xfrm>
            <a:off x="6194552" y="4717007"/>
            <a:ext cx="2441448" cy="1326605"/>
          </a:xfrm>
          <a:prstGeom prst="rect">
            <a:avLst/>
          </a:prstGeo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3"/>
          <p:cNvSpPr>
            <a:spLocks noGrp="1"/>
          </p:cNvSpPr>
          <p:nvPr>
            <p:ph sz="quarter" idx="21"/>
          </p:nvPr>
        </p:nvSpPr>
        <p:spPr>
          <a:xfrm>
            <a:off x="8835136" y="4717007"/>
            <a:ext cx="2441448" cy="1326605"/>
          </a:xfrm>
          <a:prstGeom prst="rect">
            <a:avLst/>
          </a:prstGeo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p:cNvSpPr>
            <a:spLocks noGrp="1"/>
          </p:cNvSpPr>
          <p:nvPr>
            <p:ph type="pic" sz="quarter" idx="22"/>
          </p:nvPr>
        </p:nvSpPr>
        <p:spPr>
          <a:xfrm>
            <a:off x="913384" y="3057004"/>
            <a:ext cx="2438400" cy="1476165"/>
          </a:xfrm>
          <a:prstGeom prst="rect">
            <a:avLst/>
          </a:prstGeo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a:p>
        </p:txBody>
      </p:sp>
      <p:sp>
        <p:nvSpPr>
          <p:cNvPr id="12" name="Picture Placeholder 3"/>
          <p:cNvSpPr>
            <a:spLocks noGrp="1"/>
          </p:cNvSpPr>
          <p:nvPr>
            <p:ph type="pic" sz="quarter" idx="23"/>
          </p:nvPr>
        </p:nvSpPr>
        <p:spPr>
          <a:xfrm>
            <a:off x="3554984" y="3057004"/>
            <a:ext cx="2438400" cy="1476165"/>
          </a:xfrm>
          <a:prstGeom prst="rect">
            <a:avLst/>
          </a:prstGeo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3" name="Picture Placeholder 3"/>
          <p:cNvSpPr>
            <a:spLocks noGrp="1"/>
          </p:cNvSpPr>
          <p:nvPr>
            <p:ph type="pic" sz="quarter" idx="24"/>
          </p:nvPr>
        </p:nvSpPr>
        <p:spPr>
          <a:xfrm>
            <a:off x="6196584" y="3057004"/>
            <a:ext cx="2438400" cy="1476165"/>
          </a:xfrm>
          <a:prstGeom prst="rect">
            <a:avLst/>
          </a:prstGeo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6" name="Picture Placeholder 3"/>
          <p:cNvSpPr>
            <a:spLocks noGrp="1"/>
          </p:cNvSpPr>
          <p:nvPr>
            <p:ph type="pic" sz="quarter" idx="25"/>
          </p:nvPr>
        </p:nvSpPr>
        <p:spPr>
          <a:xfrm>
            <a:off x="8838184" y="3057004"/>
            <a:ext cx="2438400" cy="1476165"/>
          </a:xfrm>
          <a:prstGeom prst="rect">
            <a:avLst/>
          </a:prstGeo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7" name="Text Placeholder 4"/>
          <p:cNvSpPr>
            <a:spLocks noGrp="1"/>
          </p:cNvSpPr>
          <p:nvPr>
            <p:ph type="body" sz="quarter" idx="26" hasCustomPrompt="1"/>
          </p:nvPr>
        </p:nvSpPr>
        <p:spPr>
          <a:xfrm>
            <a:off x="914400" y="933450"/>
            <a:ext cx="10363200" cy="406400"/>
          </a:xfrm>
          <a:prstGeom prst="rect">
            <a:avLst/>
          </a:prstGeom>
        </p:spPr>
        <p:txBody>
          <a:bodyPr>
            <a:normAutofit/>
          </a:bodyPr>
          <a:lstStyle>
            <a:lvl1pPr marL="0" indent="0" algn="ctr">
              <a:lnSpc>
                <a:spcPct val="86000"/>
              </a:lnSpc>
              <a:spcBef>
                <a:spcPts val="0"/>
              </a:spcBef>
              <a:buNone/>
              <a:defRPr sz="1800" baseline="0"/>
            </a:lvl1pPr>
          </a:lstStyle>
          <a:p>
            <a:pPr lvl="0"/>
            <a:r>
              <a:rPr lang="en-US"/>
              <a:t>Click here to edit subtitle</a:t>
            </a:r>
          </a:p>
        </p:txBody>
      </p:sp>
    </p:spTree>
    <p:extLst>
      <p:ext uri="{BB962C8B-B14F-4D97-AF65-F5344CB8AC3E}">
        <p14:creationId xmlns:p14="http://schemas.microsoft.com/office/powerpoint/2010/main" val="4155637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279961"/>
            <a:ext cx="10363200" cy="817561"/>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914400" y="1452420"/>
            <a:ext cx="10363200" cy="4627563"/>
          </a:xfrm>
          <a:prstGeom prst="rect">
            <a:avLst/>
          </a:prstGeom>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0" hasCustomPrompt="1"/>
          </p:nvPr>
        </p:nvSpPr>
        <p:spPr>
          <a:xfrm>
            <a:off x="914400" y="933450"/>
            <a:ext cx="10363200" cy="406400"/>
          </a:xfrm>
          <a:prstGeom prst="rect">
            <a:avLst/>
          </a:prstGeom>
        </p:spPr>
        <p:txBody>
          <a:bodyPr>
            <a:normAutofit/>
          </a:bodyPr>
          <a:lstStyle>
            <a:lvl1pPr marL="0" indent="0" algn="ctr">
              <a:lnSpc>
                <a:spcPct val="86000"/>
              </a:lnSpc>
              <a:spcBef>
                <a:spcPts val="0"/>
              </a:spcBef>
              <a:buNone/>
              <a:defRPr sz="1800" baseline="0"/>
            </a:lvl1pPr>
          </a:lstStyle>
          <a:p>
            <a:pPr lvl="0"/>
            <a:r>
              <a:rPr lang="en-US"/>
              <a:t>Click here to edit subtitle</a:t>
            </a:r>
          </a:p>
        </p:txBody>
      </p:sp>
    </p:spTree>
    <p:extLst>
      <p:ext uri="{BB962C8B-B14F-4D97-AF65-F5344CB8AC3E}">
        <p14:creationId xmlns:p14="http://schemas.microsoft.com/office/powerpoint/2010/main" val="26339599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ix Gri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a:prstGeom prst="rect">
            <a:avLst/>
          </a:prstGeo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prstGeom prst="rect">
            <a:avLst/>
          </a:prstGeo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4431792" y="1397000"/>
            <a:ext cx="3328416" cy="1472184"/>
          </a:xfrm>
          <a:prstGeom prst="rect">
            <a:avLst/>
          </a:prstGeo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7000"/>
            <a:ext cx="3328416" cy="1472184"/>
          </a:xfrm>
          <a:prstGeom prst="rect">
            <a:avLst/>
          </a:prstGeo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1" name="Content Placeholder 13"/>
          <p:cNvSpPr>
            <a:spLocks noGrp="1"/>
          </p:cNvSpPr>
          <p:nvPr>
            <p:ph sz="quarter" idx="18"/>
          </p:nvPr>
        </p:nvSpPr>
        <p:spPr>
          <a:xfrm>
            <a:off x="914400" y="4720990"/>
            <a:ext cx="3328416" cy="1370248"/>
          </a:xfrm>
          <a:prstGeom prst="rect">
            <a:avLst/>
          </a:prstGeo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3"/>
          <p:cNvSpPr>
            <a:spLocks noGrp="1"/>
          </p:cNvSpPr>
          <p:nvPr>
            <p:ph sz="quarter" idx="19"/>
          </p:nvPr>
        </p:nvSpPr>
        <p:spPr>
          <a:xfrm>
            <a:off x="4431792" y="4720990"/>
            <a:ext cx="3328416" cy="1370248"/>
          </a:xfrm>
          <a:prstGeom prst="rect">
            <a:avLst/>
          </a:prstGeo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20"/>
          </p:nvPr>
        </p:nvSpPr>
        <p:spPr>
          <a:xfrm>
            <a:off x="7949184" y="4720990"/>
            <a:ext cx="3328416" cy="1370248"/>
          </a:xfrm>
          <a:prstGeom prst="rect">
            <a:avLst/>
          </a:prstGeo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3"/>
          <p:cNvSpPr>
            <a:spLocks noGrp="1"/>
          </p:cNvSpPr>
          <p:nvPr>
            <p:ph type="pic" sz="quarter" idx="23"/>
          </p:nvPr>
        </p:nvSpPr>
        <p:spPr>
          <a:xfrm>
            <a:off x="914400" y="3060985"/>
            <a:ext cx="3328416" cy="1472184"/>
          </a:xfrm>
          <a:prstGeom prst="rect">
            <a:avLst/>
          </a:prstGeo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5" name="Picture Placeholder 3"/>
          <p:cNvSpPr>
            <a:spLocks noGrp="1"/>
          </p:cNvSpPr>
          <p:nvPr>
            <p:ph type="pic" sz="quarter" idx="24"/>
          </p:nvPr>
        </p:nvSpPr>
        <p:spPr>
          <a:xfrm>
            <a:off x="4431792" y="3060985"/>
            <a:ext cx="3328416" cy="1472184"/>
          </a:xfrm>
          <a:prstGeom prst="rect">
            <a:avLst/>
          </a:prstGeo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6" name="Picture Placeholder 3"/>
          <p:cNvSpPr>
            <a:spLocks noGrp="1"/>
          </p:cNvSpPr>
          <p:nvPr>
            <p:ph type="pic" sz="quarter" idx="25"/>
          </p:nvPr>
        </p:nvSpPr>
        <p:spPr>
          <a:xfrm>
            <a:off x="7949184" y="3060985"/>
            <a:ext cx="3328416" cy="1472184"/>
          </a:xfrm>
          <a:prstGeom prst="rect">
            <a:avLst/>
          </a:prstGeo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Tree>
    <p:extLst>
      <p:ext uri="{BB962C8B-B14F-4D97-AF65-F5344CB8AC3E}">
        <p14:creationId xmlns:p14="http://schemas.microsoft.com/office/powerpoint/2010/main" val="35229121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ix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a:prstGeom prst="rect">
            <a:avLst/>
          </a:prstGeo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prstGeom prst="rect">
            <a:avLst/>
          </a:prstGeo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4431792" y="1397000"/>
            <a:ext cx="3328416" cy="1472184"/>
          </a:xfrm>
          <a:prstGeom prst="rect">
            <a:avLst/>
          </a:prstGeo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7000"/>
            <a:ext cx="3328416" cy="1472184"/>
          </a:xfrm>
          <a:prstGeom prst="rect">
            <a:avLst/>
          </a:prstGeo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1" name="Content Placeholder 13"/>
          <p:cNvSpPr>
            <a:spLocks noGrp="1"/>
          </p:cNvSpPr>
          <p:nvPr>
            <p:ph sz="quarter" idx="18"/>
          </p:nvPr>
        </p:nvSpPr>
        <p:spPr>
          <a:xfrm>
            <a:off x="914400" y="4720990"/>
            <a:ext cx="3328416" cy="1370248"/>
          </a:xfrm>
          <a:prstGeom prst="rect">
            <a:avLst/>
          </a:prstGeo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3"/>
          <p:cNvSpPr>
            <a:spLocks noGrp="1"/>
          </p:cNvSpPr>
          <p:nvPr>
            <p:ph sz="quarter" idx="19"/>
          </p:nvPr>
        </p:nvSpPr>
        <p:spPr>
          <a:xfrm>
            <a:off x="4431792" y="4720990"/>
            <a:ext cx="3328416" cy="1370248"/>
          </a:xfrm>
          <a:prstGeom prst="rect">
            <a:avLst/>
          </a:prstGeo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20"/>
          </p:nvPr>
        </p:nvSpPr>
        <p:spPr>
          <a:xfrm>
            <a:off x="7949184" y="4720990"/>
            <a:ext cx="3328416" cy="1370248"/>
          </a:xfrm>
          <a:prstGeom prst="rect">
            <a:avLst/>
          </a:prstGeo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3"/>
          <p:cNvSpPr>
            <a:spLocks noGrp="1"/>
          </p:cNvSpPr>
          <p:nvPr>
            <p:ph type="pic" sz="quarter" idx="23"/>
          </p:nvPr>
        </p:nvSpPr>
        <p:spPr>
          <a:xfrm>
            <a:off x="914400" y="3060985"/>
            <a:ext cx="3328416" cy="1472184"/>
          </a:xfrm>
          <a:prstGeom prst="rect">
            <a:avLst/>
          </a:prstGeo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5" name="Picture Placeholder 3"/>
          <p:cNvSpPr>
            <a:spLocks noGrp="1"/>
          </p:cNvSpPr>
          <p:nvPr>
            <p:ph type="pic" sz="quarter" idx="24"/>
          </p:nvPr>
        </p:nvSpPr>
        <p:spPr>
          <a:xfrm>
            <a:off x="4431792" y="3060985"/>
            <a:ext cx="3328416" cy="1472184"/>
          </a:xfrm>
          <a:prstGeom prst="rect">
            <a:avLst/>
          </a:prstGeo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6" name="Picture Placeholder 3"/>
          <p:cNvSpPr>
            <a:spLocks noGrp="1"/>
          </p:cNvSpPr>
          <p:nvPr>
            <p:ph type="pic" sz="quarter" idx="25"/>
          </p:nvPr>
        </p:nvSpPr>
        <p:spPr>
          <a:xfrm>
            <a:off x="7949184" y="3060985"/>
            <a:ext cx="3328416" cy="1472184"/>
          </a:xfrm>
          <a:prstGeom prst="rect">
            <a:avLst/>
          </a:prstGeo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7" name="Text Placeholder 4"/>
          <p:cNvSpPr>
            <a:spLocks noGrp="1"/>
          </p:cNvSpPr>
          <p:nvPr>
            <p:ph type="body" sz="quarter" idx="26" hasCustomPrompt="1"/>
          </p:nvPr>
        </p:nvSpPr>
        <p:spPr>
          <a:xfrm>
            <a:off x="914400" y="933450"/>
            <a:ext cx="10363200" cy="406400"/>
          </a:xfrm>
          <a:prstGeom prst="rect">
            <a:avLst/>
          </a:prstGeom>
        </p:spPr>
        <p:txBody>
          <a:bodyPr>
            <a:normAutofit/>
          </a:bodyPr>
          <a:lstStyle>
            <a:lvl1pPr marL="0" indent="0" algn="ctr">
              <a:lnSpc>
                <a:spcPct val="86000"/>
              </a:lnSpc>
              <a:spcBef>
                <a:spcPts val="0"/>
              </a:spcBef>
              <a:buNone/>
              <a:defRPr sz="1800" baseline="0"/>
            </a:lvl1pPr>
          </a:lstStyle>
          <a:p>
            <a:pPr lvl="0"/>
            <a:r>
              <a:rPr lang="en-US"/>
              <a:t>Click here to edit subtitle</a:t>
            </a:r>
          </a:p>
        </p:txBody>
      </p:sp>
    </p:spTree>
    <p:extLst>
      <p:ext uri="{BB962C8B-B14F-4D97-AF65-F5344CB8AC3E}">
        <p14:creationId xmlns:p14="http://schemas.microsoft.com/office/powerpoint/2010/main" val="2287411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Gri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a:prstGeom prst="rect">
            <a:avLst/>
          </a:prstGeom>
        </p:spPr>
        <p:txBody>
          <a:bodyPr/>
          <a:lstStyle/>
          <a:p>
            <a:r>
              <a:rPr lang="en-US"/>
              <a:t>Click to edit Master title style</a:t>
            </a:r>
          </a:p>
        </p:txBody>
      </p:sp>
      <p:sp>
        <p:nvSpPr>
          <p:cNvPr id="4" name="Picture Placeholder 3"/>
          <p:cNvSpPr>
            <a:spLocks noGrp="1"/>
          </p:cNvSpPr>
          <p:nvPr>
            <p:ph type="pic" sz="quarter" idx="10"/>
          </p:nvPr>
        </p:nvSpPr>
        <p:spPr>
          <a:xfrm>
            <a:off x="915925" y="1397000"/>
            <a:ext cx="5085589" cy="1472184"/>
          </a:xfrm>
          <a:prstGeom prst="rect">
            <a:avLst/>
          </a:prstGeo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3536" y="1397000"/>
            <a:ext cx="5085589" cy="1472184"/>
          </a:xfrm>
          <a:prstGeom prst="rect">
            <a:avLst/>
          </a:prstGeo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Content Placeholder 13"/>
          <p:cNvSpPr>
            <a:spLocks noGrp="1"/>
          </p:cNvSpPr>
          <p:nvPr>
            <p:ph sz="quarter" idx="18"/>
          </p:nvPr>
        </p:nvSpPr>
        <p:spPr>
          <a:xfrm>
            <a:off x="914400" y="4704405"/>
            <a:ext cx="5084064" cy="1339207"/>
          </a:xfrm>
          <a:prstGeom prst="rect">
            <a:avLst/>
          </a:prstGeo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3"/>
          <p:cNvSpPr>
            <a:spLocks noGrp="1"/>
          </p:cNvSpPr>
          <p:nvPr>
            <p:ph sz="quarter" idx="19"/>
          </p:nvPr>
        </p:nvSpPr>
        <p:spPr>
          <a:xfrm>
            <a:off x="6193536" y="4704405"/>
            <a:ext cx="5084064" cy="1339207"/>
          </a:xfrm>
          <a:prstGeom prst="rect">
            <a:avLst/>
          </a:prstGeo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3"/>
          <p:cNvSpPr>
            <a:spLocks noGrp="1"/>
          </p:cNvSpPr>
          <p:nvPr>
            <p:ph type="pic" sz="quarter" idx="24"/>
          </p:nvPr>
        </p:nvSpPr>
        <p:spPr>
          <a:xfrm>
            <a:off x="915925" y="3060985"/>
            <a:ext cx="5085589" cy="1472184"/>
          </a:xfrm>
          <a:prstGeom prst="rect">
            <a:avLst/>
          </a:prstGeo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1" name="Picture Placeholder 3"/>
          <p:cNvSpPr>
            <a:spLocks noGrp="1"/>
          </p:cNvSpPr>
          <p:nvPr>
            <p:ph type="pic" sz="quarter" idx="25"/>
          </p:nvPr>
        </p:nvSpPr>
        <p:spPr>
          <a:xfrm>
            <a:off x="6193536" y="3060985"/>
            <a:ext cx="5085589" cy="1472184"/>
          </a:xfrm>
          <a:prstGeom prst="rect">
            <a:avLst/>
          </a:prstGeo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Tree>
    <p:extLst>
      <p:ext uri="{BB962C8B-B14F-4D97-AF65-F5344CB8AC3E}">
        <p14:creationId xmlns:p14="http://schemas.microsoft.com/office/powerpoint/2010/main" val="30027164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our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a:prstGeom prst="rect">
            <a:avLst/>
          </a:prstGeom>
        </p:spPr>
        <p:txBody>
          <a:bodyPr/>
          <a:lstStyle/>
          <a:p>
            <a:r>
              <a:rPr lang="en-US"/>
              <a:t>Click to edit Master title style</a:t>
            </a:r>
          </a:p>
        </p:txBody>
      </p:sp>
      <p:sp>
        <p:nvSpPr>
          <p:cNvPr id="4" name="Picture Placeholder 3"/>
          <p:cNvSpPr>
            <a:spLocks noGrp="1"/>
          </p:cNvSpPr>
          <p:nvPr>
            <p:ph type="pic" sz="quarter" idx="10"/>
          </p:nvPr>
        </p:nvSpPr>
        <p:spPr>
          <a:xfrm>
            <a:off x="915925" y="1397000"/>
            <a:ext cx="5085589" cy="1472184"/>
          </a:xfrm>
          <a:prstGeom prst="rect">
            <a:avLst/>
          </a:prstGeo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3536" y="1397000"/>
            <a:ext cx="5085589" cy="1472184"/>
          </a:xfrm>
          <a:prstGeom prst="rect">
            <a:avLst/>
          </a:prstGeo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Content Placeholder 13"/>
          <p:cNvSpPr>
            <a:spLocks noGrp="1"/>
          </p:cNvSpPr>
          <p:nvPr>
            <p:ph sz="quarter" idx="18"/>
          </p:nvPr>
        </p:nvSpPr>
        <p:spPr>
          <a:xfrm>
            <a:off x="914400" y="4704405"/>
            <a:ext cx="5084064" cy="1339207"/>
          </a:xfrm>
          <a:prstGeom prst="rect">
            <a:avLst/>
          </a:prstGeo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3"/>
          <p:cNvSpPr>
            <a:spLocks noGrp="1"/>
          </p:cNvSpPr>
          <p:nvPr>
            <p:ph sz="quarter" idx="19"/>
          </p:nvPr>
        </p:nvSpPr>
        <p:spPr>
          <a:xfrm>
            <a:off x="6193536" y="4704405"/>
            <a:ext cx="5084064" cy="1339207"/>
          </a:xfrm>
          <a:prstGeom prst="rect">
            <a:avLst/>
          </a:prstGeo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3"/>
          <p:cNvSpPr>
            <a:spLocks noGrp="1"/>
          </p:cNvSpPr>
          <p:nvPr>
            <p:ph type="pic" sz="quarter" idx="24"/>
          </p:nvPr>
        </p:nvSpPr>
        <p:spPr>
          <a:xfrm>
            <a:off x="915925" y="3060985"/>
            <a:ext cx="5085589" cy="1472184"/>
          </a:xfrm>
          <a:prstGeom prst="rect">
            <a:avLst/>
          </a:prstGeo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1" name="Picture Placeholder 3"/>
          <p:cNvSpPr>
            <a:spLocks noGrp="1"/>
          </p:cNvSpPr>
          <p:nvPr>
            <p:ph type="pic" sz="quarter" idx="25"/>
          </p:nvPr>
        </p:nvSpPr>
        <p:spPr>
          <a:xfrm>
            <a:off x="6193536" y="3060985"/>
            <a:ext cx="5085589" cy="1472184"/>
          </a:xfrm>
          <a:prstGeom prst="rect">
            <a:avLst/>
          </a:prstGeo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2" name="Text Placeholder 4"/>
          <p:cNvSpPr>
            <a:spLocks noGrp="1"/>
          </p:cNvSpPr>
          <p:nvPr>
            <p:ph type="body" sz="quarter" idx="26" hasCustomPrompt="1"/>
          </p:nvPr>
        </p:nvSpPr>
        <p:spPr>
          <a:xfrm>
            <a:off x="914400" y="933450"/>
            <a:ext cx="10363200" cy="406400"/>
          </a:xfrm>
          <a:prstGeom prst="rect">
            <a:avLst/>
          </a:prstGeom>
        </p:spPr>
        <p:txBody>
          <a:bodyPr>
            <a:normAutofit/>
          </a:bodyPr>
          <a:lstStyle>
            <a:lvl1pPr marL="0" indent="0" algn="ctr">
              <a:lnSpc>
                <a:spcPct val="86000"/>
              </a:lnSpc>
              <a:spcBef>
                <a:spcPts val="0"/>
              </a:spcBef>
              <a:buNone/>
              <a:defRPr sz="1800" baseline="0"/>
            </a:lvl1pPr>
          </a:lstStyle>
          <a:p>
            <a:pPr lvl="0"/>
            <a:r>
              <a:rPr lang="en-US"/>
              <a:t>Click here to edit subtitle</a:t>
            </a:r>
          </a:p>
        </p:txBody>
      </p:sp>
    </p:spTree>
    <p:extLst>
      <p:ext uri="{BB962C8B-B14F-4D97-AF65-F5344CB8AC3E}">
        <p14:creationId xmlns:p14="http://schemas.microsoft.com/office/powerpoint/2010/main" val="10636327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ur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a:prstGeom prst="rect">
            <a:avLst/>
          </a:prstGeo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2438400" cy="4266109"/>
          </a:xfrm>
          <a:prstGeom prst="rect">
            <a:avLst/>
          </a:prstGeo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a:p>
        </p:txBody>
      </p:sp>
      <p:sp>
        <p:nvSpPr>
          <p:cNvPr id="5" name="Picture Placeholder 3"/>
          <p:cNvSpPr>
            <a:spLocks noGrp="1"/>
          </p:cNvSpPr>
          <p:nvPr>
            <p:ph type="pic" sz="quarter" idx="11"/>
          </p:nvPr>
        </p:nvSpPr>
        <p:spPr>
          <a:xfrm>
            <a:off x="3556000" y="1396999"/>
            <a:ext cx="2438400" cy="4266109"/>
          </a:xfrm>
          <a:prstGeom prst="rect">
            <a:avLst/>
          </a:prstGeo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7600" y="1396999"/>
            <a:ext cx="2438400" cy="4266109"/>
          </a:xfrm>
          <a:prstGeom prst="rect">
            <a:avLst/>
          </a:prstGeo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9200" y="1396999"/>
            <a:ext cx="2438400" cy="4266109"/>
          </a:xfrm>
          <a:prstGeom prst="rect">
            <a:avLst/>
          </a:prstGeo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19"/>
          </p:nvPr>
        </p:nvSpPr>
        <p:spPr>
          <a:xfrm>
            <a:off x="914400" y="4604358"/>
            <a:ext cx="2441448" cy="1058751"/>
          </a:xfrm>
          <a:prstGeom prst="rect">
            <a:avLst/>
          </a:prstGeom>
          <a:solidFill>
            <a:schemeClr val="accent1"/>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Click to edit Master text styles</a:t>
            </a:r>
          </a:p>
          <a:p>
            <a:pPr lvl="1"/>
            <a:r>
              <a:rPr lang="en-US"/>
              <a:t>Second level</a:t>
            </a:r>
          </a:p>
        </p:txBody>
      </p:sp>
      <p:sp>
        <p:nvSpPr>
          <p:cNvPr id="13" name="Text Placeholder 7"/>
          <p:cNvSpPr>
            <a:spLocks noGrp="1"/>
          </p:cNvSpPr>
          <p:nvPr>
            <p:ph type="body" sz="quarter" idx="20"/>
          </p:nvPr>
        </p:nvSpPr>
        <p:spPr>
          <a:xfrm>
            <a:off x="3554984" y="4604358"/>
            <a:ext cx="2441448" cy="1058751"/>
          </a:xfrm>
          <a:prstGeom prst="rect">
            <a:avLst/>
          </a:prstGeom>
          <a:solidFill>
            <a:schemeClr val="accent3"/>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Click to edit Master text styles</a:t>
            </a:r>
          </a:p>
          <a:p>
            <a:pPr lvl="1"/>
            <a:r>
              <a:rPr lang="en-US"/>
              <a:t>Second level</a:t>
            </a:r>
          </a:p>
        </p:txBody>
      </p:sp>
      <p:sp>
        <p:nvSpPr>
          <p:cNvPr id="16" name="Text Placeholder 7"/>
          <p:cNvSpPr>
            <a:spLocks noGrp="1"/>
          </p:cNvSpPr>
          <p:nvPr>
            <p:ph type="body" sz="quarter" idx="21"/>
          </p:nvPr>
        </p:nvSpPr>
        <p:spPr>
          <a:xfrm>
            <a:off x="6195568" y="4604358"/>
            <a:ext cx="2441448" cy="1058751"/>
          </a:xfrm>
          <a:prstGeom prst="rect">
            <a:avLst/>
          </a:prstGeom>
          <a:solidFill>
            <a:schemeClr val="accent5"/>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Click to edit Master text styles</a:t>
            </a:r>
          </a:p>
          <a:p>
            <a:pPr lvl="1"/>
            <a:r>
              <a:rPr lang="en-US"/>
              <a:t>Second level</a:t>
            </a:r>
          </a:p>
        </p:txBody>
      </p:sp>
      <p:sp>
        <p:nvSpPr>
          <p:cNvPr id="17" name="Text Placeholder 7"/>
          <p:cNvSpPr>
            <a:spLocks noGrp="1"/>
          </p:cNvSpPr>
          <p:nvPr>
            <p:ph type="body" sz="quarter" idx="22"/>
          </p:nvPr>
        </p:nvSpPr>
        <p:spPr>
          <a:xfrm>
            <a:off x="8836152" y="4604358"/>
            <a:ext cx="2441448" cy="1058751"/>
          </a:xfrm>
          <a:prstGeom prst="rect">
            <a:avLst/>
          </a:prstGeom>
          <a:solidFill>
            <a:schemeClr val="accent2"/>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797906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a:prstGeom prst="rect">
            <a:avLst/>
          </a:prstGeo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2438400" cy="4266109"/>
          </a:xfrm>
          <a:prstGeom prst="rect">
            <a:avLst/>
          </a:prstGeo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a:p>
        </p:txBody>
      </p:sp>
      <p:sp>
        <p:nvSpPr>
          <p:cNvPr id="5" name="Picture Placeholder 3"/>
          <p:cNvSpPr>
            <a:spLocks noGrp="1"/>
          </p:cNvSpPr>
          <p:nvPr>
            <p:ph type="pic" sz="quarter" idx="11"/>
          </p:nvPr>
        </p:nvSpPr>
        <p:spPr>
          <a:xfrm>
            <a:off x="3556000" y="1396999"/>
            <a:ext cx="2438400" cy="4266109"/>
          </a:xfrm>
          <a:prstGeom prst="rect">
            <a:avLst/>
          </a:prstGeo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7600" y="1396999"/>
            <a:ext cx="2438400" cy="4266109"/>
          </a:xfrm>
          <a:prstGeom prst="rect">
            <a:avLst/>
          </a:prstGeo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9200" y="1396999"/>
            <a:ext cx="2438400" cy="4266109"/>
          </a:xfrm>
          <a:prstGeom prst="rect">
            <a:avLst/>
          </a:prstGeo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1" name="Text Placeholder 4"/>
          <p:cNvSpPr>
            <a:spLocks noGrp="1"/>
          </p:cNvSpPr>
          <p:nvPr>
            <p:ph type="body" sz="quarter" idx="18" hasCustomPrompt="1"/>
          </p:nvPr>
        </p:nvSpPr>
        <p:spPr>
          <a:xfrm>
            <a:off x="914400" y="933450"/>
            <a:ext cx="10363200" cy="406400"/>
          </a:xfrm>
          <a:prstGeom prst="rect">
            <a:avLst/>
          </a:prstGeom>
        </p:spPr>
        <p:txBody>
          <a:bodyPr>
            <a:normAutofit/>
          </a:bodyPr>
          <a:lstStyle>
            <a:lvl1pPr marL="0" indent="0" algn="ctr">
              <a:lnSpc>
                <a:spcPct val="86000"/>
              </a:lnSpc>
              <a:spcBef>
                <a:spcPts val="0"/>
              </a:spcBef>
              <a:buNone/>
              <a:defRPr sz="1800" baseline="0"/>
            </a:lvl1pPr>
          </a:lstStyle>
          <a:p>
            <a:pPr lvl="0"/>
            <a:r>
              <a:rPr lang="en-US"/>
              <a:t>Click here to edit subtitle</a:t>
            </a:r>
          </a:p>
        </p:txBody>
      </p:sp>
      <p:sp>
        <p:nvSpPr>
          <p:cNvPr id="12" name="Text Placeholder 7">
            <a:extLst>
              <a:ext uri="{FF2B5EF4-FFF2-40B4-BE49-F238E27FC236}">
                <a16:creationId xmlns:a16="http://schemas.microsoft.com/office/drawing/2014/main" id="{2154ED96-A427-CF47-948C-B3ABA6E2B2A1}"/>
              </a:ext>
            </a:extLst>
          </p:cNvPr>
          <p:cNvSpPr>
            <a:spLocks noGrp="1"/>
          </p:cNvSpPr>
          <p:nvPr>
            <p:ph type="body" sz="quarter" idx="19"/>
          </p:nvPr>
        </p:nvSpPr>
        <p:spPr>
          <a:xfrm>
            <a:off x="914400" y="4604358"/>
            <a:ext cx="2441448" cy="1058751"/>
          </a:xfrm>
          <a:prstGeom prst="rect">
            <a:avLst/>
          </a:prstGeom>
          <a:solidFill>
            <a:schemeClr val="accent1"/>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Click to edit Master text styles</a:t>
            </a:r>
          </a:p>
          <a:p>
            <a:pPr lvl="1"/>
            <a:r>
              <a:rPr lang="en-US"/>
              <a:t>Second level</a:t>
            </a:r>
          </a:p>
        </p:txBody>
      </p:sp>
      <p:sp>
        <p:nvSpPr>
          <p:cNvPr id="14" name="Text Placeholder 7">
            <a:extLst>
              <a:ext uri="{FF2B5EF4-FFF2-40B4-BE49-F238E27FC236}">
                <a16:creationId xmlns:a16="http://schemas.microsoft.com/office/drawing/2014/main" id="{1F82B3F2-2498-FC44-9498-E172A4EF0833}"/>
              </a:ext>
            </a:extLst>
          </p:cNvPr>
          <p:cNvSpPr>
            <a:spLocks noGrp="1"/>
          </p:cNvSpPr>
          <p:nvPr>
            <p:ph type="body" sz="quarter" idx="20"/>
          </p:nvPr>
        </p:nvSpPr>
        <p:spPr>
          <a:xfrm>
            <a:off x="3554984" y="4604358"/>
            <a:ext cx="2441448" cy="1058751"/>
          </a:xfrm>
          <a:prstGeom prst="rect">
            <a:avLst/>
          </a:prstGeom>
          <a:solidFill>
            <a:schemeClr val="accent3"/>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Click to edit Master text styles</a:t>
            </a:r>
          </a:p>
          <a:p>
            <a:pPr lvl="1"/>
            <a:r>
              <a:rPr lang="en-US"/>
              <a:t>Second level</a:t>
            </a:r>
          </a:p>
        </p:txBody>
      </p:sp>
      <p:sp>
        <p:nvSpPr>
          <p:cNvPr id="15" name="Text Placeholder 7">
            <a:extLst>
              <a:ext uri="{FF2B5EF4-FFF2-40B4-BE49-F238E27FC236}">
                <a16:creationId xmlns:a16="http://schemas.microsoft.com/office/drawing/2014/main" id="{80FEFD71-AC9B-3447-A576-59560A63C6F1}"/>
              </a:ext>
            </a:extLst>
          </p:cNvPr>
          <p:cNvSpPr>
            <a:spLocks noGrp="1"/>
          </p:cNvSpPr>
          <p:nvPr>
            <p:ph type="body" sz="quarter" idx="21"/>
          </p:nvPr>
        </p:nvSpPr>
        <p:spPr>
          <a:xfrm>
            <a:off x="6195568" y="4604358"/>
            <a:ext cx="2441448" cy="1058751"/>
          </a:xfrm>
          <a:prstGeom prst="rect">
            <a:avLst/>
          </a:prstGeom>
          <a:solidFill>
            <a:schemeClr val="accent5"/>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Click to edit Master text styles</a:t>
            </a:r>
          </a:p>
          <a:p>
            <a:pPr lvl="1"/>
            <a:r>
              <a:rPr lang="en-US"/>
              <a:t>Second level</a:t>
            </a:r>
          </a:p>
        </p:txBody>
      </p:sp>
      <p:sp>
        <p:nvSpPr>
          <p:cNvPr id="18" name="Text Placeholder 7">
            <a:extLst>
              <a:ext uri="{FF2B5EF4-FFF2-40B4-BE49-F238E27FC236}">
                <a16:creationId xmlns:a16="http://schemas.microsoft.com/office/drawing/2014/main" id="{AC8A051D-D73A-CF4A-804E-B7F7EE806C64}"/>
              </a:ext>
            </a:extLst>
          </p:cNvPr>
          <p:cNvSpPr>
            <a:spLocks noGrp="1"/>
          </p:cNvSpPr>
          <p:nvPr>
            <p:ph type="body" sz="quarter" idx="22"/>
          </p:nvPr>
        </p:nvSpPr>
        <p:spPr>
          <a:xfrm>
            <a:off x="8836152" y="4604358"/>
            <a:ext cx="2441448" cy="1058751"/>
          </a:xfrm>
          <a:prstGeom prst="rect">
            <a:avLst/>
          </a:prstGeom>
          <a:solidFill>
            <a:schemeClr val="accent2"/>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9854396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a:prstGeom prst="rect">
            <a:avLst/>
          </a:prstGeo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4266109"/>
          </a:xfrm>
          <a:prstGeom prst="rect">
            <a:avLst/>
          </a:prstGeo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a:p>
        </p:txBody>
      </p:sp>
      <p:sp>
        <p:nvSpPr>
          <p:cNvPr id="5" name="Picture Placeholder 3"/>
          <p:cNvSpPr>
            <a:spLocks noGrp="1"/>
          </p:cNvSpPr>
          <p:nvPr>
            <p:ph type="pic" sz="quarter" idx="11"/>
          </p:nvPr>
        </p:nvSpPr>
        <p:spPr>
          <a:xfrm>
            <a:off x="4431792" y="1396999"/>
            <a:ext cx="3328416" cy="4266109"/>
          </a:xfrm>
          <a:prstGeom prst="rect">
            <a:avLst/>
          </a:prstGeo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6999"/>
            <a:ext cx="3328416" cy="4266109"/>
          </a:xfrm>
          <a:prstGeom prst="rect">
            <a:avLst/>
          </a:prstGeo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9" name="Text Placeholder 7"/>
          <p:cNvSpPr>
            <a:spLocks noGrp="1"/>
          </p:cNvSpPr>
          <p:nvPr>
            <p:ph type="body" sz="quarter" idx="21"/>
          </p:nvPr>
        </p:nvSpPr>
        <p:spPr>
          <a:xfrm>
            <a:off x="914400" y="4604358"/>
            <a:ext cx="3328416" cy="1058751"/>
          </a:xfrm>
          <a:prstGeom prst="rect">
            <a:avLst/>
          </a:prstGeom>
          <a:solidFill>
            <a:schemeClr val="accent1"/>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Click to edit Master text styles</a:t>
            </a:r>
          </a:p>
          <a:p>
            <a:pPr lvl="1"/>
            <a:r>
              <a:rPr lang="en-US"/>
              <a:t>Second level</a:t>
            </a:r>
          </a:p>
        </p:txBody>
      </p:sp>
      <p:sp>
        <p:nvSpPr>
          <p:cNvPr id="10" name="Text Placeholder 7"/>
          <p:cNvSpPr>
            <a:spLocks noGrp="1"/>
          </p:cNvSpPr>
          <p:nvPr>
            <p:ph type="body" sz="quarter" idx="22"/>
          </p:nvPr>
        </p:nvSpPr>
        <p:spPr>
          <a:xfrm>
            <a:off x="4431792" y="4604358"/>
            <a:ext cx="3328416" cy="1058751"/>
          </a:xfrm>
          <a:prstGeom prst="rect">
            <a:avLst/>
          </a:prstGeom>
          <a:solidFill>
            <a:schemeClr val="accent4"/>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Click to edit Master text styles</a:t>
            </a:r>
          </a:p>
          <a:p>
            <a:pPr lvl="1"/>
            <a:r>
              <a:rPr lang="en-US"/>
              <a:t>Second level</a:t>
            </a:r>
          </a:p>
        </p:txBody>
      </p:sp>
      <p:sp>
        <p:nvSpPr>
          <p:cNvPr id="14" name="Text Placeholder 7"/>
          <p:cNvSpPr>
            <a:spLocks noGrp="1"/>
          </p:cNvSpPr>
          <p:nvPr>
            <p:ph type="body" sz="quarter" idx="23"/>
          </p:nvPr>
        </p:nvSpPr>
        <p:spPr>
          <a:xfrm>
            <a:off x="7949184" y="4604358"/>
            <a:ext cx="3328416" cy="1058751"/>
          </a:xfrm>
          <a:prstGeom prst="rect">
            <a:avLst/>
          </a:prstGeom>
          <a:solidFill>
            <a:schemeClr val="accent2"/>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1282059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a:prstGeom prst="rect">
            <a:avLst/>
          </a:prstGeo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4266109"/>
          </a:xfrm>
          <a:prstGeom prst="rect">
            <a:avLst/>
          </a:prstGeo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a:p>
        </p:txBody>
      </p:sp>
      <p:sp>
        <p:nvSpPr>
          <p:cNvPr id="5" name="Picture Placeholder 3"/>
          <p:cNvSpPr>
            <a:spLocks noGrp="1"/>
          </p:cNvSpPr>
          <p:nvPr>
            <p:ph type="pic" sz="quarter" idx="11"/>
          </p:nvPr>
        </p:nvSpPr>
        <p:spPr>
          <a:xfrm>
            <a:off x="4431792" y="1396999"/>
            <a:ext cx="3328416" cy="4266109"/>
          </a:xfrm>
          <a:prstGeom prst="rect">
            <a:avLst/>
          </a:prstGeo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6999"/>
            <a:ext cx="3328416" cy="4266109"/>
          </a:xfrm>
          <a:prstGeom prst="rect">
            <a:avLst/>
          </a:prstGeo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1" name="Text Placeholder 4"/>
          <p:cNvSpPr>
            <a:spLocks noGrp="1"/>
          </p:cNvSpPr>
          <p:nvPr>
            <p:ph type="body" sz="quarter" idx="18" hasCustomPrompt="1"/>
          </p:nvPr>
        </p:nvSpPr>
        <p:spPr>
          <a:xfrm>
            <a:off x="914400" y="933450"/>
            <a:ext cx="10363200" cy="406400"/>
          </a:xfrm>
          <a:prstGeom prst="rect">
            <a:avLst/>
          </a:prstGeom>
        </p:spPr>
        <p:txBody>
          <a:bodyPr>
            <a:normAutofit/>
          </a:bodyPr>
          <a:lstStyle>
            <a:lvl1pPr marL="0" indent="0" algn="ctr">
              <a:lnSpc>
                <a:spcPct val="86000"/>
              </a:lnSpc>
              <a:spcBef>
                <a:spcPts val="0"/>
              </a:spcBef>
              <a:buNone/>
              <a:defRPr sz="1800" baseline="0"/>
            </a:lvl1pPr>
          </a:lstStyle>
          <a:p>
            <a:pPr lvl="0"/>
            <a:r>
              <a:rPr lang="en-US"/>
              <a:t>Click here to edit subtitle</a:t>
            </a:r>
          </a:p>
        </p:txBody>
      </p:sp>
      <p:sp>
        <p:nvSpPr>
          <p:cNvPr id="12" name="Text Placeholder 7">
            <a:extLst>
              <a:ext uri="{FF2B5EF4-FFF2-40B4-BE49-F238E27FC236}">
                <a16:creationId xmlns:a16="http://schemas.microsoft.com/office/drawing/2014/main" id="{F38ECCCA-E341-2D44-8BDE-18BF77F331B2}"/>
              </a:ext>
            </a:extLst>
          </p:cNvPr>
          <p:cNvSpPr>
            <a:spLocks noGrp="1"/>
          </p:cNvSpPr>
          <p:nvPr>
            <p:ph type="body" sz="quarter" idx="21"/>
          </p:nvPr>
        </p:nvSpPr>
        <p:spPr>
          <a:xfrm>
            <a:off x="914400" y="4604358"/>
            <a:ext cx="3328416" cy="1058751"/>
          </a:xfrm>
          <a:prstGeom prst="rect">
            <a:avLst/>
          </a:prstGeom>
          <a:solidFill>
            <a:schemeClr val="accent1"/>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Click to edit Master text styles</a:t>
            </a:r>
          </a:p>
          <a:p>
            <a:pPr lvl="1"/>
            <a:r>
              <a:rPr lang="en-US"/>
              <a:t>Second level</a:t>
            </a:r>
          </a:p>
        </p:txBody>
      </p:sp>
      <p:sp>
        <p:nvSpPr>
          <p:cNvPr id="13" name="Text Placeholder 7">
            <a:extLst>
              <a:ext uri="{FF2B5EF4-FFF2-40B4-BE49-F238E27FC236}">
                <a16:creationId xmlns:a16="http://schemas.microsoft.com/office/drawing/2014/main" id="{75DB0896-830A-4249-9657-C0847D59EE91}"/>
              </a:ext>
            </a:extLst>
          </p:cNvPr>
          <p:cNvSpPr>
            <a:spLocks noGrp="1"/>
          </p:cNvSpPr>
          <p:nvPr>
            <p:ph type="body" sz="quarter" idx="22"/>
          </p:nvPr>
        </p:nvSpPr>
        <p:spPr>
          <a:xfrm>
            <a:off x="4431792" y="4604358"/>
            <a:ext cx="3328416" cy="1058751"/>
          </a:xfrm>
          <a:prstGeom prst="rect">
            <a:avLst/>
          </a:prstGeom>
          <a:solidFill>
            <a:schemeClr val="accent4"/>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Click to edit Master text styles</a:t>
            </a:r>
          </a:p>
          <a:p>
            <a:pPr lvl="1"/>
            <a:r>
              <a:rPr lang="en-US"/>
              <a:t>Second level</a:t>
            </a:r>
          </a:p>
        </p:txBody>
      </p:sp>
      <p:sp>
        <p:nvSpPr>
          <p:cNvPr id="15" name="Text Placeholder 7">
            <a:extLst>
              <a:ext uri="{FF2B5EF4-FFF2-40B4-BE49-F238E27FC236}">
                <a16:creationId xmlns:a16="http://schemas.microsoft.com/office/drawing/2014/main" id="{AC416607-03B3-AE4E-8EEB-5F31DD8E4C9C}"/>
              </a:ext>
            </a:extLst>
          </p:cNvPr>
          <p:cNvSpPr>
            <a:spLocks noGrp="1"/>
          </p:cNvSpPr>
          <p:nvPr>
            <p:ph type="body" sz="quarter" idx="23"/>
          </p:nvPr>
        </p:nvSpPr>
        <p:spPr>
          <a:xfrm>
            <a:off x="7949184" y="4604358"/>
            <a:ext cx="3328416" cy="1058751"/>
          </a:xfrm>
          <a:prstGeom prst="rect">
            <a:avLst/>
          </a:prstGeom>
          <a:solidFill>
            <a:schemeClr val="accent2"/>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6344999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a:prstGeom prst="rect">
            <a:avLst/>
          </a:prstGeo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4266109"/>
          </a:xfrm>
          <a:prstGeom prst="rect">
            <a:avLst/>
          </a:prstGeo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2011" y="1396999"/>
            <a:ext cx="5085589" cy="4266109"/>
          </a:xfrm>
          <a:prstGeom prst="rect">
            <a:avLst/>
          </a:prstGeo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21"/>
          </p:nvPr>
        </p:nvSpPr>
        <p:spPr>
          <a:xfrm>
            <a:off x="914400" y="4912134"/>
            <a:ext cx="5084064" cy="750975"/>
          </a:xfrm>
          <a:prstGeom prst="rect">
            <a:avLst/>
          </a:prstGeom>
          <a:solidFill>
            <a:schemeClr val="accent1"/>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Click to edit Master text styles</a:t>
            </a:r>
          </a:p>
          <a:p>
            <a:pPr lvl="1"/>
            <a:r>
              <a:rPr lang="en-US"/>
              <a:t>Second level</a:t>
            </a:r>
          </a:p>
        </p:txBody>
      </p:sp>
      <p:sp>
        <p:nvSpPr>
          <p:cNvPr id="9" name="Text Placeholder 7"/>
          <p:cNvSpPr>
            <a:spLocks noGrp="1"/>
          </p:cNvSpPr>
          <p:nvPr>
            <p:ph type="body" sz="quarter" idx="22"/>
          </p:nvPr>
        </p:nvSpPr>
        <p:spPr>
          <a:xfrm>
            <a:off x="6193536" y="4912134"/>
            <a:ext cx="5084064" cy="750975"/>
          </a:xfrm>
          <a:prstGeom prst="rect">
            <a:avLst/>
          </a:prstGeom>
          <a:solidFill>
            <a:schemeClr val="accent4"/>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Click to edit Master text styles</a:t>
            </a:r>
          </a:p>
          <a:p>
            <a:pPr lvl="1"/>
            <a:r>
              <a:rPr lang="en-US"/>
              <a:t>Second level</a:t>
            </a:r>
          </a:p>
        </p:txBody>
      </p:sp>
      <p:sp>
        <p:nvSpPr>
          <p:cNvPr id="7" name="Text Placeholder 4"/>
          <p:cNvSpPr>
            <a:spLocks noGrp="1"/>
          </p:cNvSpPr>
          <p:nvPr>
            <p:ph type="body" sz="quarter" idx="18" hasCustomPrompt="1"/>
          </p:nvPr>
        </p:nvSpPr>
        <p:spPr>
          <a:xfrm>
            <a:off x="914400" y="933450"/>
            <a:ext cx="10363200" cy="406400"/>
          </a:xfrm>
          <a:prstGeom prst="rect">
            <a:avLst/>
          </a:prstGeom>
        </p:spPr>
        <p:txBody>
          <a:bodyPr>
            <a:normAutofit/>
          </a:bodyPr>
          <a:lstStyle>
            <a:lvl1pPr marL="0" indent="0" algn="ctr">
              <a:lnSpc>
                <a:spcPct val="86000"/>
              </a:lnSpc>
              <a:spcBef>
                <a:spcPts val="0"/>
              </a:spcBef>
              <a:buNone/>
              <a:defRPr sz="1800" baseline="0"/>
            </a:lvl1pPr>
          </a:lstStyle>
          <a:p>
            <a:pPr lvl="0"/>
            <a:r>
              <a:rPr lang="en-US"/>
              <a:t>Click here to edit subtitle</a:t>
            </a:r>
          </a:p>
        </p:txBody>
      </p:sp>
    </p:spTree>
    <p:extLst>
      <p:ext uri="{BB962C8B-B14F-4D97-AF65-F5344CB8AC3E}">
        <p14:creationId xmlns:p14="http://schemas.microsoft.com/office/powerpoint/2010/main" val="41210188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a:prstGeom prst="rect">
            <a:avLst/>
          </a:prstGeo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4266109"/>
          </a:xfrm>
          <a:prstGeom prst="rect">
            <a:avLst/>
          </a:prstGeo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2011" y="1396999"/>
            <a:ext cx="5085589" cy="4266109"/>
          </a:xfrm>
          <a:prstGeom prst="rect">
            <a:avLst/>
          </a:prstGeo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Text Placeholder 7">
            <a:extLst>
              <a:ext uri="{FF2B5EF4-FFF2-40B4-BE49-F238E27FC236}">
                <a16:creationId xmlns:a16="http://schemas.microsoft.com/office/drawing/2014/main" id="{47389ABD-19D9-9848-9E35-B8A9A3A50657}"/>
              </a:ext>
            </a:extLst>
          </p:cNvPr>
          <p:cNvSpPr>
            <a:spLocks noGrp="1"/>
          </p:cNvSpPr>
          <p:nvPr>
            <p:ph type="body" sz="quarter" idx="21"/>
          </p:nvPr>
        </p:nvSpPr>
        <p:spPr>
          <a:xfrm>
            <a:off x="914400" y="4912134"/>
            <a:ext cx="5084064" cy="750975"/>
          </a:xfrm>
          <a:prstGeom prst="rect">
            <a:avLst/>
          </a:prstGeom>
          <a:solidFill>
            <a:schemeClr val="accent1"/>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Click to edit Master text styles</a:t>
            </a:r>
          </a:p>
          <a:p>
            <a:pPr lvl="1"/>
            <a:r>
              <a:rPr lang="en-US"/>
              <a:t>Second level</a:t>
            </a:r>
          </a:p>
        </p:txBody>
      </p:sp>
      <p:sp>
        <p:nvSpPr>
          <p:cNvPr id="10" name="Text Placeholder 7">
            <a:extLst>
              <a:ext uri="{FF2B5EF4-FFF2-40B4-BE49-F238E27FC236}">
                <a16:creationId xmlns:a16="http://schemas.microsoft.com/office/drawing/2014/main" id="{80220C17-0673-E346-8777-A8F5064DB14D}"/>
              </a:ext>
            </a:extLst>
          </p:cNvPr>
          <p:cNvSpPr>
            <a:spLocks noGrp="1"/>
          </p:cNvSpPr>
          <p:nvPr>
            <p:ph type="body" sz="quarter" idx="22"/>
          </p:nvPr>
        </p:nvSpPr>
        <p:spPr>
          <a:xfrm>
            <a:off x="6193536" y="4912134"/>
            <a:ext cx="5084064" cy="750975"/>
          </a:xfrm>
          <a:prstGeom prst="rect">
            <a:avLst/>
          </a:prstGeom>
          <a:solidFill>
            <a:schemeClr val="accent4"/>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104254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text no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279961"/>
            <a:ext cx="10363200" cy="817561"/>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914400" y="1219200"/>
            <a:ext cx="10363200" cy="4627563"/>
          </a:xfrm>
          <a:prstGeom prst="rect">
            <a:avLst/>
          </a:prstGeom>
        </p:spPr>
        <p:txBody>
          <a:bodyPr numCol="2" spcCol="274320">
            <a:normAutofit/>
          </a:bodyPr>
          <a:lstStyle>
            <a:lvl1pPr marL="0" indent="0">
              <a:spcBef>
                <a:spcPts val="1200"/>
              </a:spcBef>
              <a:buNone/>
              <a:defRPr sz="1600"/>
            </a:lvl1pPr>
            <a:lvl2pPr marL="228594" indent="-228594">
              <a:spcBef>
                <a:spcPts val="1200"/>
              </a:spcBef>
              <a:buFont typeface="Arial" panose="020B0604020202020204" pitchFamily="34" charset="0"/>
              <a:buChar char="•"/>
              <a:defRPr sz="1600"/>
            </a:lvl2pPr>
            <a:lvl3pPr marL="476239" indent="-247644">
              <a:spcBef>
                <a:spcPts val="1200"/>
              </a:spcBef>
              <a:buFont typeface="Open Sans Light" panose="020B0306030504020204" pitchFamily="34" charset="0"/>
              <a:buChar char="–"/>
              <a:defRPr sz="1600"/>
            </a:lvl3pPr>
            <a:lvl4pPr marL="685783" indent="-228594">
              <a:spcBef>
                <a:spcPts val="1200"/>
              </a:spcBef>
              <a:buFont typeface="Arial" panose="020B0604020202020204" pitchFamily="34" charset="0"/>
              <a:buChar char="•"/>
              <a:defRPr sz="1600"/>
            </a:lvl4pPr>
            <a:lvl5pPr marL="914377" indent="-228594">
              <a:spcBef>
                <a:spcPts val="1200"/>
              </a:spcBef>
              <a:buFont typeface="Open Sans Light" panose="020B0306030504020204" pitchFamily="34" charset="0"/>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375414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 Ba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a:prstGeom prst="rect">
            <a:avLst/>
          </a:prstGeo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2644068"/>
          </a:xfrm>
          <a:prstGeom prst="rect">
            <a:avLst/>
          </a:prstGeo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a:p>
        </p:txBody>
      </p:sp>
      <p:sp>
        <p:nvSpPr>
          <p:cNvPr id="5" name="Picture Placeholder 3"/>
          <p:cNvSpPr>
            <a:spLocks noGrp="1"/>
          </p:cNvSpPr>
          <p:nvPr>
            <p:ph type="pic" sz="quarter" idx="11"/>
          </p:nvPr>
        </p:nvSpPr>
        <p:spPr>
          <a:xfrm>
            <a:off x="3556000" y="1397000"/>
            <a:ext cx="2438400" cy="2644068"/>
          </a:xfrm>
          <a:prstGeom prst="rect">
            <a:avLst/>
          </a:prstGeo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7600" y="1397000"/>
            <a:ext cx="2438400" cy="2644068"/>
          </a:xfrm>
          <a:prstGeom prst="rect">
            <a:avLst/>
          </a:prstGeo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9200" y="1397000"/>
            <a:ext cx="2438400" cy="2644068"/>
          </a:xfrm>
          <a:prstGeom prst="rect">
            <a:avLst/>
          </a:prstGeo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19"/>
          </p:nvPr>
        </p:nvSpPr>
        <p:spPr>
          <a:xfrm>
            <a:off x="914400" y="2982317"/>
            <a:ext cx="2441448" cy="1058751"/>
          </a:xfrm>
          <a:prstGeom prst="rect">
            <a:avLst/>
          </a:prstGeom>
          <a:solidFill>
            <a:schemeClr val="accent1"/>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Click to edit Master text styles</a:t>
            </a:r>
          </a:p>
          <a:p>
            <a:pPr lvl="1"/>
            <a:r>
              <a:rPr lang="en-US"/>
              <a:t>Second level</a:t>
            </a:r>
          </a:p>
        </p:txBody>
      </p:sp>
      <p:sp>
        <p:nvSpPr>
          <p:cNvPr id="13" name="Text Placeholder 7"/>
          <p:cNvSpPr>
            <a:spLocks noGrp="1"/>
          </p:cNvSpPr>
          <p:nvPr>
            <p:ph type="body" sz="quarter" idx="20"/>
          </p:nvPr>
        </p:nvSpPr>
        <p:spPr>
          <a:xfrm>
            <a:off x="3554984" y="2982317"/>
            <a:ext cx="2441448" cy="1058751"/>
          </a:xfrm>
          <a:prstGeom prst="rect">
            <a:avLst/>
          </a:prstGeom>
          <a:solidFill>
            <a:schemeClr val="accent3"/>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Click to edit Master text styles</a:t>
            </a:r>
          </a:p>
          <a:p>
            <a:pPr lvl="1"/>
            <a:r>
              <a:rPr lang="en-US"/>
              <a:t>Second level</a:t>
            </a:r>
          </a:p>
        </p:txBody>
      </p:sp>
      <p:sp>
        <p:nvSpPr>
          <p:cNvPr id="16" name="Text Placeholder 7"/>
          <p:cNvSpPr>
            <a:spLocks noGrp="1"/>
          </p:cNvSpPr>
          <p:nvPr>
            <p:ph type="body" sz="quarter" idx="21"/>
          </p:nvPr>
        </p:nvSpPr>
        <p:spPr>
          <a:xfrm>
            <a:off x="6195568" y="2982317"/>
            <a:ext cx="2441448" cy="1058751"/>
          </a:xfrm>
          <a:prstGeom prst="rect">
            <a:avLst/>
          </a:prstGeom>
          <a:solidFill>
            <a:schemeClr val="accent5"/>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Click to edit Master text styles</a:t>
            </a:r>
          </a:p>
          <a:p>
            <a:pPr lvl="1"/>
            <a:r>
              <a:rPr lang="en-US"/>
              <a:t>Second level</a:t>
            </a:r>
          </a:p>
        </p:txBody>
      </p:sp>
      <p:sp>
        <p:nvSpPr>
          <p:cNvPr id="17" name="Text Placeholder 7"/>
          <p:cNvSpPr>
            <a:spLocks noGrp="1"/>
          </p:cNvSpPr>
          <p:nvPr>
            <p:ph type="body" sz="quarter" idx="22"/>
          </p:nvPr>
        </p:nvSpPr>
        <p:spPr>
          <a:xfrm>
            <a:off x="8836152" y="2982317"/>
            <a:ext cx="2441448" cy="1058751"/>
          </a:xfrm>
          <a:prstGeom prst="rect">
            <a:avLst/>
          </a:prstGeom>
          <a:solidFill>
            <a:schemeClr val="accent2"/>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Click to edit Master text styles</a:t>
            </a:r>
          </a:p>
          <a:p>
            <a:pPr lvl="1"/>
            <a:r>
              <a:rPr lang="en-US"/>
              <a:t>Second level</a:t>
            </a:r>
          </a:p>
        </p:txBody>
      </p:sp>
      <p:sp>
        <p:nvSpPr>
          <p:cNvPr id="18" name="Content Placeholder 13"/>
          <p:cNvSpPr>
            <a:spLocks noGrp="1"/>
          </p:cNvSpPr>
          <p:nvPr>
            <p:ph sz="quarter" idx="18"/>
          </p:nvPr>
        </p:nvSpPr>
        <p:spPr>
          <a:xfrm>
            <a:off x="914400" y="4212305"/>
            <a:ext cx="2441448" cy="1713558"/>
          </a:xfrm>
          <a:prstGeom prst="rect">
            <a:avLst/>
          </a:prstGeo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3"/>
          <p:cNvSpPr>
            <a:spLocks noGrp="1"/>
          </p:cNvSpPr>
          <p:nvPr>
            <p:ph sz="quarter" idx="24"/>
          </p:nvPr>
        </p:nvSpPr>
        <p:spPr>
          <a:xfrm>
            <a:off x="3554984" y="4212305"/>
            <a:ext cx="2441448" cy="1713558"/>
          </a:xfrm>
          <a:prstGeom prst="rect">
            <a:avLst/>
          </a:prstGeo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3"/>
          <p:cNvSpPr>
            <a:spLocks noGrp="1"/>
          </p:cNvSpPr>
          <p:nvPr>
            <p:ph sz="quarter" idx="25"/>
          </p:nvPr>
        </p:nvSpPr>
        <p:spPr>
          <a:xfrm>
            <a:off x="6195568" y="4212305"/>
            <a:ext cx="2441448" cy="1713558"/>
          </a:xfrm>
          <a:prstGeom prst="rect">
            <a:avLst/>
          </a:prstGeo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13"/>
          <p:cNvSpPr>
            <a:spLocks noGrp="1"/>
          </p:cNvSpPr>
          <p:nvPr>
            <p:ph sz="quarter" idx="26"/>
          </p:nvPr>
        </p:nvSpPr>
        <p:spPr>
          <a:xfrm>
            <a:off x="8836152" y="4212305"/>
            <a:ext cx="2441448" cy="1713558"/>
          </a:xfrm>
          <a:prstGeom prst="rect">
            <a:avLst/>
          </a:prstGeo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71070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a:prstGeom prst="rect">
            <a:avLst/>
          </a:prstGeo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2644068"/>
          </a:xfrm>
          <a:prstGeom prst="rect">
            <a:avLst/>
          </a:prstGeo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a:p>
        </p:txBody>
      </p:sp>
      <p:sp>
        <p:nvSpPr>
          <p:cNvPr id="5" name="Picture Placeholder 3"/>
          <p:cNvSpPr>
            <a:spLocks noGrp="1"/>
          </p:cNvSpPr>
          <p:nvPr>
            <p:ph type="pic" sz="quarter" idx="11"/>
          </p:nvPr>
        </p:nvSpPr>
        <p:spPr>
          <a:xfrm>
            <a:off x="3556000" y="1397000"/>
            <a:ext cx="2438400" cy="2644068"/>
          </a:xfrm>
          <a:prstGeom prst="rect">
            <a:avLst/>
          </a:prstGeo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7600" y="1397000"/>
            <a:ext cx="2438400" cy="2644068"/>
          </a:xfrm>
          <a:prstGeom prst="rect">
            <a:avLst/>
          </a:prstGeo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9200" y="1397000"/>
            <a:ext cx="2438400" cy="2644068"/>
          </a:xfrm>
          <a:prstGeom prst="rect">
            <a:avLst/>
          </a:prstGeo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8" name="Content Placeholder 13"/>
          <p:cNvSpPr>
            <a:spLocks noGrp="1"/>
          </p:cNvSpPr>
          <p:nvPr>
            <p:ph sz="quarter" idx="18"/>
          </p:nvPr>
        </p:nvSpPr>
        <p:spPr>
          <a:xfrm>
            <a:off x="914400" y="4212305"/>
            <a:ext cx="2441448" cy="1713558"/>
          </a:xfrm>
          <a:prstGeom prst="rect">
            <a:avLst/>
          </a:prstGeo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3"/>
          <p:cNvSpPr>
            <a:spLocks noGrp="1"/>
          </p:cNvSpPr>
          <p:nvPr>
            <p:ph sz="quarter" idx="24"/>
          </p:nvPr>
        </p:nvSpPr>
        <p:spPr>
          <a:xfrm>
            <a:off x="3554984" y="4212305"/>
            <a:ext cx="2441448" cy="1713558"/>
          </a:xfrm>
          <a:prstGeom prst="rect">
            <a:avLst/>
          </a:prstGeo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3"/>
          <p:cNvSpPr>
            <a:spLocks noGrp="1"/>
          </p:cNvSpPr>
          <p:nvPr>
            <p:ph sz="quarter" idx="25"/>
          </p:nvPr>
        </p:nvSpPr>
        <p:spPr>
          <a:xfrm>
            <a:off x="6195568" y="4212305"/>
            <a:ext cx="2441448" cy="1713558"/>
          </a:xfrm>
          <a:prstGeom prst="rect">
            <a:avLst/>
          </a:prstGeo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13"/>
          <p:cNvSpPr>
            <a:spLocks noGrp="1"/>
          </p:cNvSpPr>
          <p:nvPr>
            <p:ph sz="quarter" idx="26"/>
          </p:nvPr>
        </p:nvSpPr>
        <p:spPr>
          <a:xfrm>
            <a:off x="8836152" y="4212305"/>
            <a:ext cx="2441448" cy="1713558"/>
          </a:xfrm>
          <a:prstGeom prst="rect">
            <a:avLst/>
          </a:prstGeo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4"/>
          <p:cNvSpPr>
            <a:spLocks noGrp="1"/>
          </p:cNvSpPr>
          <p:nvPr>
            <p:ph type="body" sz="quarter" idx="27" hasCustomPrompt="1"/>
          </p:nvPr>
        </p:nvSpPr>
        <p:spPr>
          <a:xfrm>
            <a:off x="914400" y="933450"/>
            <a:ext cx="10363200" cy="406400"/>
          </a:xfrm>
          <a:prstGeom prst="rect">
            <a:avLst/>
          </a:prstGeom>
        </p:spPr>
        <p:txBody>
          <a:bodyPr>
            <a:normAutofit/>
          </a:bodyPr>
          <a:lstStyle>
            <a:lvl1pPr marL="0" indent="0" algn="ctr">
              <a:lnSpc>
                <a:spcPct val="86000"/>
              </a:lnSpc>
              <a:spcBef>
                <a:spcPts val="0"/>
              </a:spcBef>
              <a:buNone/>
              <a:defRPr sz="1800" baseline="0"/>
            </a:lvl1pPr>
          </a:lstStyle>
          <a:p>
            <a:pPr lvl="0"/>
            <a:r>
              <a:rPr lang="en-US"/>
              <a:t>Click here to edit subtitle</a:t>
            </a:r>
          </a:p>
        </p:txBody>
      </p:sp>
      <p:sp>
        <p:nvSpPr>
          <p:cNvPr id="22" name="Text Placeholder 7">
            <a:extLst>
              <a:ext uri="{FF2B5EF4-FFF2-40B4-BE49-F238E27FC236}">
                <a16:creationId xmlns:a16="http://schemas.microsoft.com/office/drawing/2014/main" id="{A96B86EA-B830-6B48-A92B-4E142A2B4D4D}"/>
              </a:ext>
            </a:extLst>
          </p:cNvPr>
          <p:cNvSpPr>
            <a:spLocks noGrp="1"/>
          </p:cNvSpPr>
          <p:nvPr>
            <p:ph type="body" sz="quarter" idx="19"/>
          </p:nvPr>
        </p:nvSpPr>
        <p:spPr>
          <a:xfrm>
            <a:off x="914400" y="2982317"/>
            <a:ext cx="2441448" cy="1058751"/>
          </a:xfrm>
          <a:prstGeom prst="rect">
            <a:avLst/>
          </a:prstGeom>
          <a:solidFill>
            <a:schemeClr val="accent1"/>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Click to edit Master text styles</a:t>
            </a:r>
          </a:p>
          <a:p>
            <a:pPr lvl="1"/>
            <a:r>
              <a:rPr lang="en-US"/>
              <a:t>Second level</a:t>
            </a:r>
          </a:p>
        </p:txBody>
      </p:sp>
      <p:sp>
        <p:nvSpPr>
          <p:cNvPr id="23" name="Text Placeholder 7">
            <a:extLst>
              <a:ext uri="{FF2B5EF4-FFF2-40B4-BE49-F238E27FC236}">
                <a16:creationId xmlns:a16="http://schemas.microsoft.com/office/drawing/2014/main" id="{69DB4408-65D2-D648-ADBF-83877C4DBBD4}"/>
              </a:ext>
            </a:extLst>
          </p:cNvPr>
          <p:cNvSpPr>
            <a:spLocks noGrp="1"/>
          </p:cNvSpPr>
          <p:nvPr>
            <p:ph type="body" sz="quarter" idx="20"/>
          </p:nvPr>
        </p:nvSpPr>
        <p:spPr>
          <a:xfrm>
            <a:off x="3554984" y="2982317"/>
            <a:ext cx="2441448" cy="1058751"/>
          </a:xfrm>
          <a:prstGeom prst="rect">
            <a:avLst/>
          </a:prstGeom>
          <a:solidFill>
            <a:schemeClr val="accent3"/>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Click to edit Master text styles</a:t>
            </a:r>
          </a:p>
          <a:p>
            <a:pPr lvl="1"/>
            <a:r>
              <a:rPr lang="en-US"/>
              <a:t>Second level</a:t>
            </a:r>
          </a:p>
        </p:txBody>
      </p:sp>
      <p:sp>
        <p:nvSpPr>
          <p:cNvPr id="24" name="Text Placeholder 7">
            <a:extLst>
              <a:ext uri="{FF2B5EF4-FFF2-40B4-BE49-F238E27FC236}">
                <a16:creationId xmlns:a16="http://schemas.microsoft.com/office/drawing/2014/main" id="{DC5AE062-4195-0E46-BB71-0F0BD6C4A0D4}"/>
              </a:ext>
            </a:extLst>
          </p:cNvPr>
          <p:cNvSpPr>
            <a:spLocks noGrp="1"/>
          </p:cNvSpPr>
          <p:nvPr>
            <p:ph type="body" sz="quarter" idx="21"/>
          </p:nvPr>
        </p:nvSpPr>
        <p:spPr>
          <a:xfrm>
            <a:off x="6195568" y="2982317"/>
            <a:ext cx="2441448" cy="1058751"/>
          </a:xfrm>
          <a:prstGeom prst="rect">
            <a:avLst/>
          </a:prstGeom>
          <a:solidFill>
            <a:schemeClr val="accent5"/>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Click to edit Master text styles</a:t>
            </a:r>
          </a:p>
          <a:p>
            <a:pPr lvl="1"/>
            <a:r>
              <a:rPr lang="en-US"/>
              <a:t>Second level</a:t>
            </a:r>
          </a:p>
        </p:txBody>
      </p:sp>
      <p:sp>
        <p:nvSpPr>
          <p:cNvPr id="25" name="Text Placeholder 7">
            <a:extLst>
              <a:ext uri="{FF2B5EF4-FFF2-40B4-BE49-F238E27FC236}">
                <a16:creationId xmlns:a16="http://schemas.microsoft.com/office/drawing/2014/main" id="{9966EEC1-28E0-654B-9754-3A0FAD4B1006}"/>
              </a:ext>
            </a:extLst>
          </p:cNvPr>
          <p:cNvSpPr>
            <a:spLocks noGrp="1"/>
          </p:cNvSpPr>
          <p:nvPr>
            <p:ph type="body" sz="quarter" idx="22"/>
          </p:nvPr>
        </p:nvSpPr>
        <p:spPr>
          <a:xfrm>
            <a:off x="8836152" y="2982317"/>
            <a:ext cx="2441448" cy="1058751"/>
          </a:xfrm>
          <a:prstGeom prst="rect">
            <a:avLst/>
          </a:prstGeom>
          <a:solidFill>
            <a:schemeClr val="accent2"/>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44729331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a:prstGeom prst="rect">
            <a:avLst/>
          </a:prstGeo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2644068"/>
          </a:xfrm>
          <a:prstGeom prst="rect">
            <a:avLst/>
          </a:prstGeo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a:p>
        </p:txBody>
      </p:sp>
      <p:sp>
        <p:nvSpPr>
          <p:cNvPr id="5" name="Picture Placeholder 3"/>
          <p:cNvSpPr>
            <a:spLocks noGrp="1"/>
          </p:cNvSpPr>
          <p:nvPr>
            <p:ph type="pic" sz="quarter" idx="11"/>
          </p:nvPr>
        </p:nvSpPr>
        <p:spPr>
          <a:xfrm>
            <a:off x="4431792" y="1397000"/>
            <a:ext cx="3328416" cy="2644068"/>
          </a:xfrm>
          <a:prstGeom prst="rect">
            <a:avLst/>
          </a:prstGeo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7000"/>
            <a:ext cx="3328416" cy="2644068"/>
          </a:xfrm>
          <a:prstGeom prst="rect">
            <a:avLst/>
          </a:prstGeo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9" name="Text Placeholder 7"/>
          <p:cNvSpPr>
            <a:spLocks noGrp="1"/>
          </p:cNvSpPr>
          <p:nvPr>
            <p:ph type="body" sz="quarter" idx="21"/>
          </p:nvPr>
        </p:nvSpPr>
        <p:spPr>
          <a:xfrm>
            <a:off x="914400" y="2982317"/>
            <a:ext cx="3328416" cy="1058751"/>
          </a:xfrm>
          <a:prstGeom prst="rect">
            <a:avLst/>
          </a:prstGeom>
          <a:solidFill>
            <a:schemeClr val="accent1"/>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Click to edit Master text styles</a:t>
            </a:r>
          </a:p>
          <a:p>
            <a:pPr lvl="1"/>
            <a:r>
              <a:rPr lang="en-US"/>
              <a:t>Second level</a:t>
            </a:r>
          </a:p>
        </p:txBody>
      </p:sp>
      <p:sp>
        <p:nvSpPr>
          <p:cNvPr id="10" name="Text Placeholder 7"/>
          <p:cNvSpPr>
            <a:spLocks noGrp="1"/>
          </p:cNvSpPr>
          <p:nvPr>
            <p:ph type="body" sz="quarter" idx="22"/>
          </p:nvPr>
        </p:nvSpPr>
        <p:spPr>
          <a:xfrm>
            <a:off x="4431792" y="2982317"/>
            <a:ext cx="3328416" cy="1058751"/>
          </a:xfrm>
          <a:prstGeom prst="rect">
            <a:avLst/>
          </a:prstGeom>
          <a:solidFill>
            <a:schemeClr val="accent4"/>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Click to edit Master text styles</a:t>
            </a:r>
          </a:p>
          <a:p>
            <a:pPr lvl="1"/>
            <a:r>
              <a:rPr lang="en-US"/>
              <a:t>Second level</a:t>
            </a:r>
          </a:p>
        </p:txBody>
      </p:sp>
      <p:sp>
        <p:nvSpPr>
          <p:cNvPr id="14" name="Text Placeholder 7"/>
          <p:cNvSpPr>
            <a:spLocks noGrp="1"/>
          </p:cNvSpPr>
          <p:nvPr>
            <p:ph type="body" sz="quarter" idx="23"/>
          </p:nvPr>
        </p:nvSpPr>
        <p:spPr>
          <a:xfrm>
            <a:off x="7949184" y="2982317"/>
            <a:ext cx="3328416" cy="1058751"/>
          </a:xfrm>
          <a:prstGeom prst="rect">
            <a:avLst/>
          </a:prstGeom>
          <a:solidFill>
            <a:schemeClr val="accent2"/>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Click to edit Master text styles</a:t>
            </a:r>
          </a:p>
          <a:p>
            <a:pPr lvl="1"/>
            <a:r>
              <a:rPr lang="en-US"/>
              <a:t>Second level</a:t>
            </a:r>
          </a:p>
        </p:txBody>
      </p:sp>
      <p:sp>
        <p:nvSpPr>
          <p:cNvPr id="13" name="Content Placeholder 13"/>
          <p:cNvSpPr>
            <a:spLocks noGrp="1"/>
          </p:cNvSpPr>
          <p:nvPr>
            <p:ph sz="quarter" idx="18"/>
          </p:nvPr>
        </p:nvSpPr>
        <p:spPr>
          <a:xfrm>
            <a:off x="914400" y="4212305"/>
            <a:ext cx="3328416" cy="1750692"/>
          </a:xfrm>
          <a:prstGeom prst="rect">
            <a:avLst/>
          </a:prstGeo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3"/>
          <p:cNvSpPr>
            <a:spLocks noGrp="1"/>
          </p:cNvSpPr>
          <p:nvPr>
            <p:ph sz="quarter" idx="19"/>
          </p:nvPr>
        </p:nvSpPr>
        <p:spPr>
          <a:xfrm>
            <a:off x="4431792" y="4212305"/>
            <a:ext cx="3328416" cy="1750692"/>
          </a:xfrm>
          <a:prstGeom prst="rect">
            <a:avLst/>
          </a:prstGeo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3"/>
          <p:cNvSpPr>
            <a:spLocks noGrp="1"/>
          </p:cNvSpPr>
          <p:nvPr>
            <p:ph sz="quarter" idx="20"/>
          </p:nvPr>
        </p:nvSpPr>
        <p:spPr>
          <a:xfrm>
            <a:off x="7949184" y="4212305"/>
            <a:ext cx="3328416" cy="1750692"/>
          </a:xfrm>
          <a:prstGeom prst="rect">
            <a:avLst/>
          </a:prstGeo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4"/>
          <p:cNvSpPr>
            <a:spLocks noGrp="1"/>
          </p:cNvSpPr>
          <p:nvPr>
            <p:ph type="body" sz="quarter" idx="24" hasCustomPrompt="1"/>
          </p:nvPr>
        </p:nvSpPr>
        <p:spPr>
          <a:xfrm>
            <a:off x="914400" y="933450"/>
            <a:ext cx="10363200" cy="406400"/>
          </a:xfrm>
          <a:prstGeom prst="rect">
            <a:avLst/>
          </a:prstGeom>
        </p:spPr>
        <p:txBody>
          <a:bodyPr>
            <a:normAutofit/>
          </a:bodyPr>
          <a:lstStyle>
            <a:lvl1pPr marL="0" indent="0" algn="ctr">
              <a:lnSpc>
                <a:spcPct val="86000"/>
              </a:lnSpc>
              <a:spcBef>
                <a:spcPts val="0"/>
              </a:spcBef>
              <a:buNone/>
              <a:defRPr sz="1800" baseline="0"/>
            </a:lvl1pPr>
          </a:lstStyle>
          <a:p>
            <a:pPr lvl="0"/>
            <a:r>
              <a:rPr lang="en-US"/>
              <a:t>Click here to edit subtitle</a:t>
            </a:r>
          </a:p>
        </p:txBody>
      </p:sp>
    </p:spTree>
    <p:extLst>
      <p:ext uri="{BB962C8B-B14F-4D97-AF65-F5344CB8AC3E}">
        <p14:creationId xmlns:p14="http://schemas.microsoft.com/office/powerpoint/2010/main" val="41670211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Ba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a:prstGeom prst="rect">
            <a:avLst/>
          </a:prstGeo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2644068"/>
          </a:xfrm>
          <a:prstGeom prst="rect">
            <a:avLst/>
          </a:prstGeo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a:p>
        </p:txBody>
      </p:sp>
      <p:sp>
        <p:nvSpPr>
          <p:cNvPr id="5" name="Picture Placeholder 3"/>
          <p:cNvSpPr>
            <a:spLocks noGrp="1"/>
          </p:cNvSpPr>
          <p:nvPr>
            <p:ph type="pic" sz="quarter" idx="11"/>
          </p:nvPr>
        </p:nvSpPr>
        <p:spPr>
          <a:xfrm>
            <a:off x="4431792" y="1397000"/>
            <a:ext cx="3328416" cy="2644068"/>
          </a:xfrm>
          <a:prstGeom prst="rect">
            <a:avLst/>
          </a:prstGeo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7000"/>
            <a:ext cx="3328416" cy="2644068"/>
          </a:xfrm>
          <a:prstGeom prst="rect">
            <a:avLst/>
          </a:prstGeo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3" name="Content Placeholder 13"/>
          <p:cNvSpPr>
            <a:spLocks noGrp="1"/>
          </p:cNvSpPr>
          <p:nvPr>
            <p:ph sz="quarter" idx="18"/>
          </p:nvPr>
        </p:nvSpPr>
        <p:spPr>
          <a:xfrm>
            <a:off x="914400" y="4212305"/>
            <a:ext cx="3328416" cy="1750692"/>
          </a:xfrm>
          <a:prstGeom prst="rect">
            <a:avLst/>
          </a:prstGeo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3"/>
          <p:cNvSpPr>
            <a:spLocks noGrp="1"/>
          </p:cNvSpPr>
          <p:nvPr>
            <p:ph sz="quarter" idx="19"/>
          </p:nvPr>
        </p:nvSpPr>
        <p:spPr>
          <a:xfrm>
            <a:off x="4431792" y="4212305"/>
            <a:ext cx="3328416" cy="1750692"/>
          </a:xfrm>
          <a:prstGeom prst="rect">
            <a:avLst/>
          </a:prstGeo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3"/>
          <p:cNvSpPr>
            <a:spLocks noGrp="1"/>
          </p:cNvSpPr>
          <p:nvPr>
            <p:ph sz="quarter" idx="20"/>
          </p:nvPr>
        </p:nvSpPr>
        <p:spPr>
          <a:xfrm>
            <a:off x="7949184" y="4212305"/>
            <a:ext cx="3328416" cy="1750692"/>
          </a:xfrm>
          <a:prstGeom prst="rect">
            <a:avLst/>
          </a:prstGeo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60328648-0382-0849-9EC9-CC271B79DDA0}"/>
              </a:ext>
            </a:extLst>
          </p:cNvPr>
          <p:cNvSpPr>
            <a:spLocks noGrp="1"/>
          </p:cNvSpPr>
          <p:nvPr>
            <p:ph type="body" sz="quarter" idx="21"/>
          </p:nvPr>
        </p:nvSpPr>
        <p:spPr>
          <a:xfrm>
            <a:off x="914400" y="2982317"/>
            <a:ext cx="3328416" cy="1058751"/>
          </a:xfrm>
          <a:prstGeom prst="rect">
            <a:avLst/>
          </a:prstGeom>
          <a:solidFill>
            <a:schemeClr val="accent1"/>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Click to edit Master text styles</a:t>
            </a:r>
          </a:p>
          <a:p>
            <a:pPr lvl="1"/>
            <a:r>
              <a:rPr lang="en-US"/>
              <a:t>Second level</a:t>
            </a:r>
          </a:p>
        </p:txBody>
      </p:sp>
      <p:sp>
        <p:nvSpPr>
          <p:cNvPr id="17" name="Text Placeholder 7">
            <a:extLst>
              <a:ext uri="{FF2B5EF4-FFF2-40B4-BE49-F238E27FC236}">
                <a16:creationId xmlns:a16="http://schemas.microsoft.com/office/drawing/2014/main" id="{6008500D-2BB0-3F4B-96B7-5A0216368DB3}"/>
              </a:ext>
            </a:extLst>
          </p:cNvPr>
          <p:cNvSpPr>
            <a:spLocks noGrp="1"/>
          </p:cNvSpPr>
          <p:nvPr>
            <p:ph type="body" sz="quarter" idx="22"/>
          </p:nvPr>
        </p:nvSpPr>
        <p:spPr>
          <a:xfrm>
            <a:off x="4431792" y="2982317"/>
            <a:ext cx="3328416" cy="1058751"/>
          </a:xfrm>
          <a:prstGeom prst="rect">
            <a:avLst/>
          </a:prstGeom>
          <a:solidFill>
            <a:schemeClr val="accent4"/>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Click to edit Master text styles</a:t>
            </a:r>
          </a:p>
          <a:p>
            <a:pPr lvl="1"/>
            <a:r>
              <a:rPr lang="en-US"/>
              <a:t>Second level</a:t>
            </a:r>
          </a:p>
        </p:txBody>
      </p:sp>
      <p:sp>
        <p:nvSpPr>
          <p:cNvPr id="18" name="Text Placeholder 7">
            <a:extLst>
              <a:ext uri="{FF2B5EF4-FFF2-40B4-BE49-F238E27FC236}">
                <a16:creationId xmlns:a16="http://schemas.microsoft.com/office/drawing/2014/main" id="{FDDFDE15-9A97-3744-BA52-EC19D356DAE7}"/>
              </a:ext>
            </a:extLst>
          </p:cNvPr>
          <p:cNvSpPr>
            <a:spLocks noGrp="1"/>
          </p:cNvSpPr>
          <p:nvPr>
            <p:ph type="body" sz="quarter" idx="23"/>
          </p:nvPr>
        </p:nvSpPr>
        <p:spPr>
          <a:xfrm>
            <a:off x="7949184" y="2982317"/>
            <a:ext cx="3328416" cy="1058751"/>
          </a:xfrm>
          <a:prstGeom prst="rect">
            <a:avLst/>
          </a:prstGeom>
          <a:solidFill>
            <a:schemeClr val="accent2"/>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0838069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Ba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a:prstGeom prst="rect">
            <a:avLst/>
          </a:prstGeo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2644068"/>
          </a:xfrm>
          <a:prstGeom prst="rect">
            <a:avLst/>
          </a:prstGeo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2011" y="1397000"/>
            <a:ext cx="5085589" cy="2644068"/>
          </a:xfrm>
          <a:prstGeom prst="rect">
            <a:avLst/>
          </a:prstGeo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21"/>
          </p:nvPr>
        </p:nvSpPr>
        <p:spPr>
          <a:xfrm>
            <a:off x="914400" y="3290093"/>
            <a:ext cx="5084064" cy="750975"/>
          </a:xfrm>
          <a:prstGeom prst="rect">
            <a:avLst/>
          </a:prstGeom>
          <a:solidFill>
            <a:schemeClr val="accent1"/>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Click to edit Master text styles</a:t>
            </a:r>
          </a:p>
          <a:p>
            <a:pPr lvl="1"/>
            <a:r>
              <a:rPr lang="en-US"/>
              <a:t>Second level</a:t>
            </a:r>
          </a:p>
        </p:txBody>
      </p:sp>
      <p:sp>
        <p:nvSpPr>
          <p:cNvPr id="9" name="Text Placeholder 7"/>
          <p:cNvSpPr>
            <a:spLocks noGrp="1"/>
          </p:cNvSpPr>
          <p:nvPr>
            <p:ph type="body" sz="quarter" idx="22"/>
          </p:nvPr>
        </p:nvSpPr>
        <p:spPr>
          <a:xfrm>
            <a:off x="6193536" y="3290093"/>
            <a:ext cx="5084064" cy="750975"/>
          </a:xfrm>
          <a:prstGeom prst="rect">
            <a:avLst/>
          </a:prstGeom>
          <a:solidFill>
            <a:schemeClr val="accent4"/>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Click to edit Master text styles</a:t>
            </a:r>
          </a:p>
          <a:p>
            <a:pPr lvl="1"/>
            <a:r>
              <a:rPr lang="en-US"/>
              <a:t>Second level</a:t>
            </a:r>
          </a:p>
        </p:txBody>
      </p:sp>
      <p:sp>
        <p:nvSpPr>
          <p:cNvPr id="11" name="Content Placeholder 13"/>
          <p:cNvSpPr>
            <a:spLocks noGrp="1"/>
          </p:cNvSpPr>
          <p:nvPr>
            <p:ph sz="quarter" idx="18"/>
          </p:nvPr>
        </p:nvSpPr>
        <p:spPr>
          <a:xfrm>
            <a:off x="914400" y="4212305"/>
            <a:ext cx="5084064" cy="1703066"/>
          </a:xfrm>
          <a:prstGeom prst="rect">
            <a:avLst/>
          </a:prstGeo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3"/>
          <p:cNvSpPr>
            <a:spLocks noGrp="1"/>
          </p:cNvSpPr>
          <p:nvPr>
            <p:ph sz="quarter" idx="19"/>
          </p:nvPr>
        </p:nvSpPr>
        <p:spPr>
          <a:xfrm>
            <a:off x="6193536" y="4212305"/>
            <a:ext cx="5084064" cy="1703066"/>
          </a:xfrm>
          <a:prstGeom prst="rect">
            <a:avLst/>
          </a:prstGeo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283239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a:prstGeom prst="rect">
            <a:avLst/>
          </a:prstGeo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2644068"/>
          </a:xfrm>
          <a:prstGeom prst="rect">
            <a:avLst/>
          </a:prstGeo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2011" y="1397000"/>
            <a:ext cx="5085589" cy="2644068"/>
          </a:xfrm>
          <a:prstGeom prst="rect">
            <a:avLst/>
          </a:prstGeo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1" name="Content Placeholder 13"/>
          <p:cNvSpPr>
            <a:spLocks noGrp="1"/>
          </p:cNvSpPr>
          <p:nvPr>
            <p:ph sz="quarter" idx="18"/>
          </p:nvPr>
        </p:nvSpPr>
        <p:spPr>
          <a:xfrm>
            <a:off x="914400" y="4212305"/>
            <a:ext cx="5084064" cy="1703066"/>
          </a:xfrm>
          <a:prstGeom prst="rect">
            <a:avLst/>
          </a:prstGeo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3"/>
          <p:cNvSpPr>
            <a:spLocks noGrp="1"/>
          </p:cNvSpPr>
          <p:nvPr>
            <p:ph sz="quarter" idx="19"/>
          </p:nvPr>
        </p:nvSpPr>
        <p:spPr>
          <a:xfrm>
            <a:off x="6193536" y="4212305"/>
            <a:ext cx="5084064" cy="1703066"/>
          </a:xfrm>
          <a:prstGeom prst="rect">
            <a:avLst/>
          </a:prstGeo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p:cNvSpPr>
            <a:spLocks noGrp="1"/>
          </p:cNvSpPr>
          <p:nvPr>
            <p:ph type="body" sz="quarter" idx="23" hasCustomPrompt="1"/>
          </p:nvPr>
        </p:nvSpPr>
        <p:spPr>
          <a:xfrm>
            <a:off x="914400" y="933450"/>
            <a:ext cx="10363200" cy="406400"/>
          </a:xfrm>
          <a:prstGeom prst="rect">
            <a:avLst/>
          </a:prstGeom>
        </p:spPr>
        <p:txBody>
          <a:bodyPr>
            <a:normAutofit/>
          </a:bodyPr>
          <a:lstStyle>
            <a:lvl1pPr marL="0" indent="0" algn="ctr">
              <a:lnSpc>
                <a:spcPct val="86000"/>
              </a:lnSpc>
              <a:spcBef>
                <a:spcPts val="0"/>
              </a:spcBef>
              <a:buNone/>
              <a:defRPr sz="1800" baseline="0"/>
            </a:lvl1pPr>
          </a:lstStyle>
          <a:p>
            <a:pPr lvl="0"/>
            <a:r>
              <a:rPr lang="en-US"/>
              <a:t>Click here to edit subtitle</a:t>
            </a:r>
          </a:p>
        </p:txBody>
      </p:sp>
      <p:sp>
        <p:nvSpPr>
          <p:cNvPr id="13" name="Text Placeholder 7">
            <a:extLst>
              <a:ext uri="{FF2B5EF4-FFF2-40B4-BE49-F238E27FC236}">
                <a16:creationId xmlns:a16="http://schemas.microsoft.com/office/drawing/2014/main" id="{2F8CF760-0B22-664F-B085-1DC0ACA8DCF9}"/>
              </a:ext>
            </a:extLst>
          </p:cNvPr>
          <p:cNvSpPr>
            <a:spLocks noGrp="1"/>
          </p:cNvSpPr>
          <p:nvPr>
            <p:ph type="body" sz="quarter" idx="21"/>
          </p:nvPr>
        </p:nvSpPr>
        <p:spPr>
          <a:xfrm>
            <a:off x="914400" y="3290093"/>
            <a:ext cx="5084064" cy="750975"/>
          </a:xfrm>
          <a:prstGeom prst="rect">
            <a:avLst/>
          </a:prstGeom>
          <a:solidFill>
            <a:schemeClr val="accent1"/>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Click to edit Master text styles</a:t>
            </a:r>
          </a:p>
          <a:p>
            <a:pPr lvl="1"/>
            <a:r>
              <a:rPr lang="en-US"/>
              <a:t>Second level</a:t>
            </a:r>
          </a:p>
        </p:txBody>
      </p:sp>
      <p:sp>
        <p:nvSpPr>
          <p:cNvPr id="14" name="Text Placeholder 7">
            <a:extLst>
              <a:ext uri="{FF2B5EF4-FFF2-40B4-BE49-F238E27FC236}">
                <a16:creationId xmlns:a16="http://schemas.microsoft.com/office/drawing/2014/main" id="{FBE0893A-F943-8546-9C45-D265C0DD5AB0}"/>
              </a:ext>
            </a:extLst>
          </p:cNvPr>
          <p:cNvSpPr>
            <a:spLocks noGrp="1"/>
          </p:cNvSpPr>
          <p:nvPr>
            <p:ph type="body" sz="quarter" idx="22"/>
          </p:nvPr>
        </p:nvSpPr>
        <p:spPr>
          <a:xfrm>
            <a:off x="6193536" y="3290093"/>
            <a:ext cx="5084064" cy="750975"/>
          </a:xfrm>
          <a:prstGeom prst="rect">
            <a:avLst/>
          </a:prstGeom>
          <a:solidFill>
            <a:schemeClr val="accent4"/>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81317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2 team">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a:prstGeom prst="rect">
            <a:avLst/>
          </a:prstGeo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prstGeom prst="rect">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a:p>
        </p:txBody>
      </p:sp>
      <p:sp>
        <p:nvSpPr>
          <p:cNvPr id="14" name="Content Placeholder 13"/>
          <p:cNvSpPr>
            <a:spLocks noGrp="1"/>
          </p:cNvSpPr>
          <p:nvPr>
            <p:ph sz="quarter" idx="18" hasCustomPrompt="1"/>
          </p:nvPr>
        </p:nvSpPr>
        <p:spPr>
          <a:xfrm>
            <a:off x="1637916" y="1639789"/>
            <a:ext cx="1379228" cy="978408"/>
          </a:xfrm>
          <a:prstGeom prst="rect">
            <a:avLst/>
          </a:prstGeom>
        </p:spPr>
        <p:txBody>
          <a:bodyPr/>
          <a:lstStyle>
            <a:lvl1pPr marL="0" indent="0">
              <a:lnSpc>
                <a:spcPct val="80000"/>
              </a:lnSpc>
              <a:buNone/>
              <a:defRPr sz="1400">
                <a:solidFill>
                  <a:schemeClr val="tx1"/>
                </a:solidFill>
                <a:latin typeface="NimbusSan" pitchFamily="2" charset="77"/>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solidFill>
                  <a:schemeClr val="tx1"/>
                </a:solidFill>
                <a:latin typeface="NimbusSan" pitchFamily="2" charset="77"/>
              </a:defRPr>
            </a:lvl2pPr>
            <a:lvl3pPr marL="0" indent="0">
              <a:buNone/>
              <a:defRPr sz="1200">
                <a:solidFill>
                  <a:schemeClr val="tx1"/>
                </a:solidFill>
                <a:latin typeface="NimbusSan"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27" name="Picture Placeholder 3"/>
          <p:cNvSpPr>
            <a:spLocks noGrp="1"/>
          </p:cNvSpPr>
          <p:nvPr>
            <p:ph type="pic" sz="quarter" idx="19"/>
          </p:nvPr>
        </p:nvSpPr>
        <p:spPr>
          <a:xfrm>
            <a:off x="3483710" y="1639790"/>
            <a:ext cx="914400" cy="914400"/>
          </a:xfrm>
          <a:prstGeom prst="rect">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solidFill>
                  <a:schemeClr val="tx1"/>
                </a:solidFill>
                <a:latin typeface="Orkney" pitchFamily="2" charset="77"/>
              </a:defRPr>
            </a:lvl1pPr>
          </a:lstStyle>
          <a:p>
            <a:endParaRPr lang="en-US"/>
          </a:p>
        </p:txBody>
      </p:sp>
      <p:sp>
        <p:nvSpPr>
          <p:cNvPr id="28" name="Content Placeholder 13"/>
          <p:cNvSpPr>
            <a:spLocks noGrp="1"/>
          </p:cNvSpPr>
          <p:nvPr>
            <p:ph sz="quarter" idx="20" hasCustomPrompt="1"/>
          </p:nvPr>
        </p:nvSpPr>
        <p:spPr>
          <a:xfrm>
            <a:off x="4546239" y="1639789"/>
            <a:ext cx="1379228" cy="978408"/>
          </a:xfrm>
          <a:prstGeom prst="rect">
            <a:avLst/>
          </a:prstGeom>
        </p:spPr>
        <p:txBody>
          <a:bodyPr/>
          <a:lstStyle>
            <a:lvl1pPr marL="0" indent="0">
              <a:lnSpc>
                <a:spcPct val="80000"/>
              </a:lnSpc>
              <a:buNone/>
              <a:defRPr sz="1400">
                <a:solidFill>
                  <a:schemeClr val="tx1"/>
                </a:solidFill>
                <a:latin typeface="NimbusSan" pitchFamily="2" charset="77"/>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solidFill>
                  <a:schemeClr val="tx1"/>
                </a:solidFill>
                <a:latin typeface="NimbusSan" pitchFamily="2" charset="77"/>
              </a:defRPr>
            </a:lvl2pPr>
            <a:lvl3pPr marL="0" indent="0">
              <a:buNone/>
              <a:defRPr sz="1200">
                <a:solidFill>
                  <a:schemeClr val="tx1"/>
                </a:solidFill>
                <a:latin typeface="NimbusSan"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29" name="Picture Placeholder 3"/>
          <p:cNvSpPr>
            <a:spLocks noGrp="1"/>
          </p:cNvSpPr>
          <p:nvPr>
            <p:ph type="pic" sz="quarter" idx="21"/>
          </p:nvPr>
        </p:nvSpPr>
        <p:spPr>
          <a:xfrm>
            <a:off x="6392033" y="1639790"/>
            <a:ext cx="914400" cy="914400"/>
          </a:xfrm>
          <a:prstGeom prst="rect">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solidFill>
                  <a:schemeClr val="tx1"/>
                </a:solidFill>
                <a:latin typeface="Orkney" pitchFamily="2" charset="77"/>
              </a:defRPr>
            </a:lvl1pPr>
          </a:lstStyle>
          <a:p>
            <a:endParaRPr lang="en-US"/>
          </a:p>
        </p:txBody>
      </p:sp>
      <p:sp>
        <p:nvSpPr>
          <p:cNvPr id="30" name="Content Placeholder 13"/>
          <p:cNvSpPr>
            <a:spLocks noGrp="1"/>
          </p:cNvSpPr>
          <p:nvPr>
            <p:ph sz="quarter" idx="22" hasCustomPrompt="1"/>
          </p:nvPr>
        </p:nvSpPr>
        <p:spPr>
          <a:xfrm>
            <a:off x="7454562" y="1639789"/>
            <a:ext cx="1379228" cy="978408"/>
          </a:xfrm>
          <a:prstGeom prst="rect">
            <a:avLst/>
          </a:prstGeom>
        </p:spPr>
        <p:txBody>
          <a:bodyPr/>
          <a:lstStyle>
            <a:lvl1pPr marL="0" indent="0">
              <a:lnSpc>
                <a:spcPct val="80000"/>
              </a:lnSpc>
              <a:buNone/>
              <a:defRPr sz="1400">
                <a:solidFill>
                  <a:schemeClr val="tx1"/>
                </a:solidFill>
                <a:latin typeface="NimbusSan" pitchFamily="2" charset="77"/>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solidFill>
                  <a:schemeClr val="tx1"/>
                </a:solidFill>
                <a:latin typeface="NimbusSan" pitchFamily="2" charset="77"/>
              </a:defRPr>
            </a:lvl2pPr>
            <a:lvl3pPr marL="0" indent="0">
              <a:buNone/>
              <a:defRPr sz="1200">
                <a:solidFill>
                  <a:schemeClr val="tx1"/>
                </a:solidFill>
                <a:latin typeface="NimbusSan"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31" name="Picture Placeholder 3"/>
          <p:cNvSpPr>
            <a:spLocks noGrp="1"/>
          </p:cNvSpPr>
          <p:nvPr>
            <p:ph type="pic" sz="quarter" idx="23"/>
          </p:nvPr>
        </p:nvSpPr>
        <p:spPr>
          <a:xfrm>
            <a:off x="9300356" y="1639790"/>
            <a:ext cx="914400" cy="914400"/>
          </a:xfrm>
          <a:prstGeom prst="rect">
            <a:avLst/>
          </a:prstGeo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solidFill>
                  <a:schemeClr val="tx1"/>
                </a:solidFill>
                <a:latin typeface="Orkney" pitchFamily="2" charset="77"/>
              </a:defRPr>
            </a:lvl1pPr>
          </a:lstStyle>
          <a:p>
            <a:endParaRPr lang="en-US"/>
          </a:p>
        </p:txBody>
      </p:sp>
      <p:sp>
        <p:nvSpPr>
          <p:cNvPr id="32" name="Content Placeholder 13"/>
          <p:cNvSpPr>
            <a:spLocks noGrp="1"/>
          </p:cNvSpPr>
          <p:nvPr>
            <p:ph sz="quarter" idx="24" hasCustomPrompt="1"/>
          </p:nvPr>
        </p:nvSpPr>
        <p:spPr>
          <a:xfrm>
            <a:off x="10362885" y="1639789"/>
            <a:ext cx="1379228" cy="978408"/>
          </a:xfrm>
          <a:prstGeom prst="rect">
            <a:avLst/>
          </a:prstGeom>
        </p:spPr>
        <p:txBody>
          <a:bodyPr/>
          <a:lstStyle>
            <a:lvl1pPr marL="0" indent="0">
              <a:lnSpc>
                <a:spcPct val="80000"/>
              </a:lnSpc>
              <a:buNone/>
              <a:defRPr sz="1400">
                <a:solidFill>
                  <a:schemeClr val="tx1"/>
                </a:solidFill>
                <a:latin typeface="NimbusSan" pitchFamily="2" charset="77"/>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solidFill>
                  <a:schemeClr val="tx1"/>
                </a:solidFill>
                <a:latin typeface="NimbusSan" pitchFamily="2" charset="77"/>
              </a:defRPr>
            </a:lvl2pPr>
            <a:lvl3pPr marL="0" indent="0">
              <a:buNone/>
              <a:defRPr sz="1200">
                <a:solidFill>
                  <a:schemeClr val="tx1"/>
                </a:solidFill>
                <a:latin typeface="NimbusSan"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33" name="Picture Placeholder 3"/>
          <p:cNvSpPr>
            <a:spLocks noGrp="1"/>
          </p:cNvSpPr>
          <p:nvPr>
            <p:ph type="pic" sz="quarter" idx="25"/>
          </p:nvPr>
        </p:nvSpPr>
        <p:spPr>
          <a:xfrm>
            <a:off x="575387" y="3153548"/>
            <a:ext cx="914400" cy="914400"/>
          </a:xfrm>
          <a:prstGeom prst="rect">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a:p>
        </p:txBody>
      </p:sp>
      <p:sp>
        <p:nvSpPr>
          <p:cNvPr id="34" name="Content Placeholder 13"/>
          <p:cNvSpPr>
            <a:spLocks noGrp="1"/>
          </p:cNvSpPr>
          <p:nvPr>
            <p:ph sz="quarter" idx="26" hasCustomPrompt="1"/>
          </p:nvPr>
        </p:nvSpPr>
        <p:spPr>
          <a:xfrm>
            <a:off x="1637916" y="3153547"/>
            <a:ext cx="1379228" cy="978408"/>
          </a:xfrm>
          <a:prstGeom prst="rect">
            <a:avLst/>
          </a:prstGeom>
        </p:spPr>
        <p:txBody>
          <a:bodyPr/>
          <a:lstStyle>
            <a:lvl1pPr marL="0" indent="0">
              <a:lnSpc>
                <a:spcPct val="80000"/>
              </a:lnSpc>
              <a:buNone/>
              <a:defRPr sz="1400">
                <a:solidFill>
                  <a:schemeClr val="tx1"/>
                </a:solidFill>
                <a:latin typeface="NimbusSan" pitchFamily="2" charset="77"/>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solidFill>
                  <a:schemeClr val="tx1"/>
                </a:solidFill>
                <a:latin typeface="NimbusSan" pitchFamily="2" charset="77"/>
              </a:defRPr>
            </a:lvl2pPr>
            <a:lvl3pPr marL="0" indent="0">
              <a:buNone/>
              <a:defRPr sz="1200">
                <a:solidFill>
                  <a:schemeClr val="tx1"/>
                </a:solidFill>
                <a:latin typeface="NimbusSan"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35" name="Picture Placeholder 3"/>
          <p:cNvSpPr>
            <a:spLocks noGrp="1"/>
          </p:cNvSpPr>
          <p:nvPr>
            <p:ph type="pic" sz="quarter" idx="27"/>
          </p:nvPr>
        </p:nvSpPr>
        <p:spPr>
          <a:xfrm>
            <a:off x="3483710" y="3153548"/>
            <a:ext cx="914400" cy="914400"/>
          </a:xfrm>
          <a:prstGeom prst="rect">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solidFill>
                  <a:schemeClr val="tx1"/>
                </a:solidFill>
                <a:latin typeface="Orkney" pitchFamily="2" charset="77"/>
              </a:defRPr>
            </a:lvl1pPr>
          </a:lstStyle>
          <a:p>
            <a:endParaRPr lang="en-US"/>
          </a:p>
        </p:txBody>
      </p:sp>
      <p:sp>
        <p:nvSpPr>
          <p:cNvPr id="36" name="Content Placeholder 13"/>
          <p:cNvSpPr>
            <a:spLocks noGrp="1"/>
          </p:cNvSpPr>
          <p:nvPr>
            <p:ph sz="quarter" idx="28" hasCustomPrompt="1"/>
          </p:nvPr>
        </p:nvSpPr>
        <p:spPr>
          <a:xfrm>
            <a:off x="4546239" y="3153547"/>
            <a:ext cx="1379228" cy="978408"/>
          </a:xfrm>
          <a:prstGeom prst="rect">
            <a:avLst/>
          </a:prstGeom>
        </p:spPr>
        <p:txBody>
          <a:bodyPr/>
          <a:lstStyle>
            <a:lvl1pPr marL="0" indent="0">
              <a:lnSpc>
                <a:spcPct val="80000"/>
              </a:lnSpc>
              <a:buNone/>
              <a:defRPr sz="1400">
                <a:solidFill>
                  <a:schemeClr val="tx1"/>
                </a:solidFill>
                <a:latin typeface="NimbusSan" pitchFamily="2" charset="77"/>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solidFill>
                  <a:schemeClr val="tx1"/>
                </a:solidFill>
                <a:latin typeface="NimbusSan" pitchFamily="2" charset="77"/>
              </a:defRPr>
            </a:lvl2pPr>
            <a:lvl3pPr marL="0" indent="0">
              <a:buNone/>
              <a:defRPr sz="1200">
                <a:solidFill>
                  <a:schemeClr val="tx1"/>
                </a:solidFill>
                <a:latin typeface="NimbusSan"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37" name="Picture Placeholder 3"/>
          <p:cNvSpPr>
            <a:spLocks noGrp="1"/>
          </p:cNvSpPr>
          <p:nvPr>
            <p:ph type="pic" sz="quarter" idx="29"/>
          </p:nvPr>
        </p:nvSpPr>
        <p:spPr>
          <a:xfrm>
            <a:off x="6392033" y="3153548"/>
            <a:ext cx="914400" cy="914400"/>
          </a:xfrm>
          <a:prstGeom prst="rect">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solidFill>
                  <a:schemeClr val="tx1"/>
                </a:solidFill>
                <a:latin typeface="Orkney" pitchFamily="2" charset="77"/>
              </a:defRPr>
            </a:lvl1pPr>
          </a:lstStyle>
          <a:p>
            <a:endParaRPr lang="en-US"/>
          </a:p>
        </p:txBody>
      </p:sp>
      <p:sp>
        <p:nvSpPr>
          <p:cNvPr id="38" name="Content Placeholder 13"/>
          <p:cNvSpPr>
            <a:spLocks noGrp="1"/>
          </p:cNvSpPr>
          <p:nvPr>
            <p:ph sz="quarter" idx="30" hasCustomPrompt="1"/>
          </p:nvPr>
        </p:nvSpPr>
        <p:spPr>
          <a:xfrm>
            <a:off x="7454562" y="3153547"/>
            <a:ext cx="1379228" cy="978408"/>
          </a:xfrm>
          <a:prstGeom prst="rect">
            <a:avLst/>
          </a:prstGeom>
        </p:spPr>
        <p:txBody>
          <a:bodyPr/>
          <a:lstStyle>
            <a:lvl1pPr marL="0" indent="0">
              <a:lnSpc>
                <a:spcPct val="80000"/>
              </a:lnSpc>
              <a:buNone/>
              <a:defRPr sz="1400">
                <a:solidFill>
                  <a:schemeClr val="tx1"/>
                </a:solidFill>
                <a:latin typeface="NimbusSan" pitchFamily="2" charset="77"/>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solidFill>
                  <a:schemeClr val="tx1"/>
                </a:solidFill>
                <a:latin typeface="NimbusSan" pitchFamily="2" charset="77"/>
              </a:defRPr>
            </a:lvl2pPr>
            <a:lvl3pPr marL="0" indent="0">
              <a:buNone/>
              <a:defRPr sz="1200">
                <a:solidFill>
                  <a:schemeClr val="tx1"/>
                </a:solidFill>
                <a:latin typeface="NimbusSan"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39" name="Picture Placeholder 3"/>
          <p:cNvSpPr>
            <a:spLocks noGrp="1"/>
          </p:cNvSpPr>
          <p:nvPr>
            <p:ph type="pic" sz="quarter" idx="31"/>
          </p:nvPr>
        </p:nvSpPr>
        <p:spPr>
          <a:xfrm>
            <a:off x="9300356" y="3153548"/>
            <a:ext cx="914400" cy="914400"/>
          </a:xfrm>
          <a:prstGeom prst="rect">
            <a:avLst/>
          </a:prstGeo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solidFill>
                  <a:schemeClr val="tx1"/>
                </a:solidFill>
                <a:latin typeface="Orkney" pitchFamily="2" charset="77"/>
              </a:defRPr>
            </a:lvl1pPr>
          </a:lstStyle>
          <a:p>
            <a:endParaRPr lang="en-US"/>
          </a:p>
        </p:txBody>
      </p:sp>
      <p:sp>
        <p:nvSpPr>
          <p:cNvPr id="40" name="Content Placeholder 13"/>
          <p:cNvSpPr>
            <a:spLocks noGrp="1"/>
          </p:cNvSpPr>
          <p:nvPr>
            <p:ph sz="quarter" idx="32" hasCustomPrompt="1"/>
          </p:nvPr>
        </p:nvSpPr>
        <p:spPr>
          <a:xfrm>
            <a:off x="10362885" y="3153547"/>
            <a:ext cx="1379228" cy="978408"/>
          </a:xfrm>
          <a:prstGeom prst="rect">
            <a:avLst/>
          </a:prstGeom>
        </p:spPr>
        <p:txBody>
          <a:bodyPr/>
          <a:lstStyle>
            <a:lvl1pPr marL="0" indent="0">
              <a:lnSpc>
                <a:spcPct val="80000"/>
              </a:lnSpc>
              <a:buNone/>
              <a:defRPr sz="1400">
                <a:solidFill>
                  <a:schemeClr val="tx1"/>
                </a:solidFill>
                <a:latin typeface="NimbusSan" pitchFamily="2" charset="77"/>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solidFill>
                  <a:schemeClr val="tx1"/>
                </a:solidFill>
                <a:latin typeface="NimbusSan" pitchFamily="2" charset="77"/>
              </a:defRPr>
            </a:lvl2pPr>
            <a:lvl3pPr marL="0" indent="0">
              <a:buNone/>
              <a:defRPr sz="1200">
                <a:solidFill>
                  <a:schemeClr val="tx1"/>
                </a:solidFill>
                <a:latin typeface="NimbusSan"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41" name="Picture Placeholder 3"/>
          <p:cNvSpPr>
            <a:spLocks noGrp="1"/>
          </p:cNvSpPr>
          <p:nvPr>
            <p:ph type="pic" sz="quarter" idx="33"/>
          </p:nvPr>
        </p:nvSpPr>
        <p:spPr>
          <a:xfrm>
            <a:off x="575387" y="4667305"/>
            <a:ext cx="914400" cy="914400"/>
          </a:xfrm>
          <a:prstGeom prst="rect">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a:p>
        </p:txBody>
      </p:sp>
      <p:sp>
        <p:nvSpPr>
          <p:cNvPr id="42" name="Content Placeholder 13"/>
          <p:cNvSpPr>
            <a:spLocks noGrp="1"/>
          </p:cNvSpPr>
          <p:nvPr>
            <p:ph sz="quarter" idx="34" hasCustomPrompt="1"/>
          </p:nvPr>
        </p:nvSpPr>
        <p:spPr>
          <a:xfrm>
            <a:off x="1637916" y="4667304"/>
            <a:ext cx="1379228" cy="978408"/>
          </a:xfrm>
          <a:prstGeom prst="rect">
            <a:avLst/>
          </a:prstGeom>
        </p:spPr>
        <p:txBody>
          <a:bodyPr/>
          <a:lstStyle>
            <a:lvl1pPr marL="0" indent="0">
              <a:lnSpc>
                <a:spcPct val="80000"/>
              </a:lnSpc>
              <a:buNone/>
              <a:defRPr sz="1400">
                <a:solidFill>
                  <a:schemeClr val="tx1"/>
                </a:solidFill>
                <a:latin typeface="NimbusSan" pitchFamily="2" charset="77"/>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solidFill>
                  <a:schemeClr val="tx1"/>
                </a:solidFill>
                <a:latin typeface="NimbusSan" pitchFamily="2" charset="77"/>
              </a:defRPr>
            </a:lvl2pPr>
            <a:lvl3pPr marL="0" indent="0">
              <a:buNone/>
              <a:defRPr sz="1200">
                <a:solidFill>
                  <a:schemeClr val="tx1"/>
                </a:solidFill>
                <a:latin typeface="NimbusSan"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43" name="Picture Placeholder 3"/>
          <p:cNvSpPr>
            <a:spLocks noGrp="1"/>
          </p:cNvSpPr>
          <p:nvPr>
            <p:ph type="pic" sz="quarter" idx="35"/>
          </p:nvPr>
        </p:nvSpPr>
        <p:spPr>
          <a:xfrm>
            <a:off x="3483710" y="4667305"/>
            <a:ext cx="914400" cy="914400"/>
          </a:xfrm>
          <a:prstGeom prst="rect">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solidFill>
                  <a:schemeClr val="tx1"/>
                </a:solidFill>
                <a:latin typeface="Orkney" pitchFamily="2" charset="77"/>
              </a:defRPr>
            </a:lvl1pPr>
          </a:lstStyle>
          <a:p>
            <a:endParaRPr lang="en-US"/>
          </a:p>
        </p:txBody>
      </p:sp>
      <p:sp>
        <p:nvSpPr>
          <p:cNvPr id="44" name="Content Placeholder 13"/>
          <p:cNvSpPr>
            <a:spLocks noGrp="1"/>
          </p:cNvSpPr>
          <p:nvPr>
            <p:ph sz="quarter" idx="36" hasCustomPrompt="1"/>
          </p:nvPr>
        </p:nvSpPr>
        <p:spPr>
          <a:xfrm>
            <a:off x="4546239" y="4667304"/>
            <a:ext cx="1379228" cy="978408"/>
          </a:xfrm>
          <a:prstGeom prst="rect">
            <a:avLst/>
          </a:prstGeom>
        </p:spPr>
        <p:txBody>
          <a:bodyPr/>
          <a:lstStyle>
            <a:lvl1pPr marL="0" indent="0">
              <a:lnSpc>
                <a:spcPct val="80000"/>
              </a:lnSpc>
              <a:buNone/>
              <a:defRPr sz="1400">
                <a:solidFill>
                  <a:schemeClr val="tx1"/>
                </a:solidFill>
                <a:latin typeface="NimbusSan" pitchFamily="2" charset="77"/>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solidFill>
                  <a:schemeClr val="tx1"/>
                </a:solidFill>
                <a:latin typeface="NimbusSan" pitchFamily="2" charset="77"/>
              </a:defRPr>
            </a:lvl2pPr>
            <a:lvl3pPr marL="0" indent="0">
              <a:buNone/>
              <a:defRPr sz="1200">
                <a:solidFill>
                  <a:schemeClr val="tx1"/>
                </a:solidFill>
                <a:latin typeface="NimbusSan"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45" name="Picture Placeholder 3"/>
          <p:cNvSpPr>
            <a:spLocks noGrp="1"/>
          </p:cNvSpPr>
          <p:nvPr>
            <p:ph type="pic" sz="quarter" idx="37"/>
          </p:nvPr>
        </p:nvSpPr>
        <p:spPr>
          <a:xfrm>
            <a:off x="6392033" y="4667305"/>
            <a:ext cx="914400" cy="914400"/>
          </a:xfrm>
          <a:prstGeom prst="rect">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solidFill>
                  <a:schemeClr val="tx1"/>
                </a:solidFill>
                <a:latin typeface="Orkney" pitchFamily="2" charset="77"/>
              </a:defRPr>
            </a:lvl1pPr>
          </a:lstStyle>
          <a:p>
            <a:endParaRPr lang="en-US"/>
          </a:p>
        </p:txBody>
      </p:sp>
      <p:sp>
        <p:nvSpPr>
          <p:cNvPr id="46" name="Content Placeholder 13"/>
          <p:cNvSpPr>
            <a:spLocks noGrp="1"/>
          </p:cNvSpPr>
          <p:nvPr>
            <p:ph sz="quarter" idx="38" hasCustomPrompt="1"/>
          </p:nvPr>
        </p:nvSpPr>
        <p:spPr>
          <a:xfrm>
            <a:off x="7454562" y="4667304"/>
            <a:ext cx="1379228" cy="978408"/>
          </a:xfrm>
          <a:prstGeom prst="rect">
            <a:avLst/>
          </a:prstGeom>
        </p:spPr>
        <p:txBody>
          <a:bodyPr/>
          <a:lstStyle>
            <a:lvl1pPr marL="0" indent="0">
              <a:lnSpc>
                <a:spcPct val="80000"/>
              </a:lnSpc>
              <a:buNone/>
              <a:defRPr sz="1400">
                <a:solidFill>
                  <a:schemeClr val="tx1"/>
                </a:solidFill>
                <a:latin typeface="NimbusSan" pitchFamily="2" charset="77"/>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solidFill>
                  <a:schemeClr val="tx1"/>
                </a:solidFill>
                <a:latin typeface="NimbusSan" pitchFamily="2" charset="77"/>
              </a:defRPr>
            </a:lvl2pPr>
            <a:lvl3pPr marL="0" indent="0">
              <a:buNone/>
              <a:defRPr sz="1200">
                <a:solidFill>
                  <a:schemeClr val="tx1"/>
                </a:solidFill>
                <a:latin typeface="NimbusSan"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47" name="Picture Placeholder 3"/>
          <p:cNvSpPr>
            <a:spLocks noGrp="1"/>
          </p:cNvSpPr>
          <p:nvPr>
            <p:ph type="pic" sz="quarter" idx="39"/>
          </p:nvPr>
        </p:nvSpPr>
        <p:spPr>
          <a:xfrm>
            <a:off x="9300356" y="4667305"/>
            <a:ext cx="914400" cy="914400"/>
          </a:xfrm>
          <a:prstGeom prst="rect">
            <a:avLst/>
          </a:prstGeo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solidFill>
                  <a:schemeClr val="tx1"/>
                </a:solidFill>
                <a:latin typeface="Orkney" pitchFamily="2" charset="77"/>
              </a:defRPr>
            </a:lvl1pPr>
          </a:lstStyle>
          <a:p>
            <a:endParaRPr lang="en-US"/>
          </a:p>
        </p:txBody>
      </p:sp>
      <p:sp>
        <p:nvSpPr>
          <p:cNvPr id="48" name="Content Placeholder 13"/>
          <p:cNvSpPr>
            <a:spLocks noGrp="1"/>
          </p:cNvSpPr>
          <p:nvPr>
            <p:ph sz="quarter" idx="40" hasCustomPrompt="1"/>
          </p:nvPr>
        </p:nvSpPr>
        <p:spPr>
          <a:xfrm>
            <a:off x="10362885" y="4667304"/>
            <a:ext cx="1379228" cy="978408"/>
          </a:xfrm>
          <a:prstGeom prst="rect">
            <a:avLst/>
          </a:prstGeom>
        </p:spPr>
        <p:txBody>
          <a:bodyPr/>
          <a:lstStyle>
            <a:lvl1pPr marL="0" indent="0">
              <a:lnSpc>
                <a:spcPct val="80000"/>
              </a:lnSpc>
              <a:buNone/>
              <a:defRPr sz="1400">
                <a:solidFill>
                  <a:schemeClr val="tx1"/>
                </a:solidFill>
                <a:latin typeface="NimbusSan" pitchFamily="2" charset="77"/>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solidFill>
                  <a:schemeClr val="tx1"/>
                </a:solidFill>
                <a:latin typeface="NimbusSan" pitchFamily="2" charset="77"/>
              </a:defRPr>
            </a:lvl2pPr>
            <a:lvl3pPr marL="0" indent="0">
              <a:buNone/>
              <a:defRPr sz="1200">
                <a:solidFill>
                  <a:schemeClr val="tx1"/>
                </a:solidFill>
                <a:latin typeface="NimbusSan"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Tree>
    <p:extLst>
      <p:ext uri="{BB962C8B-B14F-4D97-AF65-F5344CB8AC3E}">
        <p14:creationId xmlns:p14="http://schemas.microsoft.com/office/powerpoint/2010/main" val="30681397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2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a:prstGeom prst="rect">
            <a:avLst/>
          </a:prstGeo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prstGeom prst="rect">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solidFill>
                  <a:schemeClr val="tx1"/>
                </a:solidFill>
                <a:latin typeface="Orkney" pitchFamily="2" charset="77"/>
              </a:defRPr>
            </a:lvl1pPr>
          </a:lstStyle>
          <a:p>
            <a:endParaRPr lang="en-US"/>
          </a:p>
        </p:txBody>
      </p:sp>
      <p:sp>
        <p:nvSpPr>
          <p:cNvPr id="14" name="Content Placeholder 13"/>
          <p:cNvSpPr>
            <a:spLocks noGrp="1"/>
          </p:cNvSpPr>
          <p:nvPr>
            <p:ph sz="quarter" idx="18" hasCustomPrompt="1"/>
          </p:nvPr>
        </p:nvSpPr>
        <p:spPr>
          <a:xfrm>
            <a:off x="1637916" y="1639789"/>
            <a:ext cx="1379228" cy="978408"/>
          </a:xfrm>
          <a:prstGeom prst="rect">
            <a:avLst/>
          </a:prstGeom>
        </p:spPr>
        <p:txBody>
          <a:bodyPr/>
          <a:lstStyle>
            <a:lvl1pPr marL="0" indent="0">
              <a:lnSpc>
                <a:spcPct val="80000"/>
              </a:lnSpc>
              <a:buNone/>
              <a:defRPr sz="1400">
                <a:solidFill>
                  <a:schemeClr val="tx1"/>
                </a:solidFill>
                <a:latin typeface="NimbusSan" pitchFamily="2" charset="77"/>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solidFill>
                  <a:schemeClr val="tx1"/>
                </a:solidFill>
                <a:latin typeface="NimbusSan" pitchFamily="2" charset="77"/>
              </a:defRPr>
            </a:lvl2pPr>
            <a:lvl3pPr marL="0" indent="0">
              <a:buNone/>
              <a:defRPr sz="1200">
                <a:solidFill>
                  <a:schemeClr val="tx1"/>
                </a:solidFill>
                <a:latin typeface="NimbusSan"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27" name="Picture Placeholder 3"/>
          <p:cNvSpPr>
            <a:spLocks noGrp="1"/>
          </p:cNvSpPr>
          <p:nvPr>
            <p:ph type="pic" sz="quarter" idx="19"/>
          </p:nvPr>
        </p:nvSpPr>
        <p:spPr>
          <a:xfrm>
            <a:off x="3483710" y="1639790"/>
            <a:ext cx="914400" cy="914400"/>
          </a:xfrm>
          <a:prstGeom prst="rect">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solidFill>
                  <a:schemeClr val="tx1"/>
                </a:solidFill>
                <a:latin typeface="Orkney" pitchFamily="2" charset="77"/>
              </a:defRPr>
            </a:lvl1pPr>
          </a:lstStyle>
          <a:p>
            <a:endParaRPr lang="en-US"/>
          </a:p>
        </p:txBody>
      </p:sp>
      <p:sp>
        <p:nvSpPr>
          <p:cNvPr id="28" name="Content Placeholder 13"/>
          <p:cNvSpPr>
            <a:spLocks noGrp="1"/>
          </p:cNvSpPr>
          <p:nvPr>
            <p:ph sz="quarter" idx="20" hasCustomPrompt="1"/>
          </p:nvPr>
        </p:nvSpPr>
        <p:spPr>
          <a:xfrm>
            <a:off x="4546239" y="1639789"/>
            <a:ext cx="1379228" cy="978408"/>
          </a:xfrm>
          <a:prstGeom prst="rect">
            <a:avLst/>
          </a:prstGeom>
        </p:spPr>
        <p:txBody>
          <a:bodyPr/>
          <a:lstStyle>
            <a:lvl1pPr marL="0" indent="0">
              <a:lnSpc>
                <a:spcPct val="80000"/>
              </a:lnSpc>
              <a:buNone/>
              <a:defRPr sz="1400">
                <a:solidFill>
                  <a:schemeClr val="tx1"/>
                </a:solidFill>
                <a:latin typeface="NimbusSan" pitchFamily="2" charset="77"/>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solidFill>
                  <a:schemeClr val="tx1"/>
                </a:solidFill>
                <a:latin typeface="NimbusSan" pitchFamily="2" charset="77"/>
              </a:defRPr>
            </a:lvl2pPr>
            <a:lvl3pPr marL="0" indent="0">
              <a:buNone/>
              <a:defRPr sz="1200">
                <a:solidFill>
                  <a:schemeClr val="tx1"/>
                </a:solidFill>
                <a:latin typeface="NimbusSan"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29" name="Picture Placeholder 3"/>
          <p:cNvSpPr>
            <a:spLocks noGrp="1"/>
          </p:cNvSpPr>
          <p:nvPr>
            <p:ph type="pic" sz="quarter" idx="21"/>
          </p:nvPr>
        </p:nvSpPr>
        <p:spPr>
          <a:xfrm>
            <a:off x="6392033" y="1639790"/>
            <a:ext cx="914400" cy="914400"/>
          </a:xfrm>
          <a:prstGeom prst="rect">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solidFill>
                  <a:schemeClr val="tx1"/>
                </a:solidFill>
                <a:latin typeface="Orkney" pitchFamily="2" charset="77"/>
              </a:defRPr>
            </a:lvl1pPr>
          </a:lstStyle>
          <a:p>
            <a:endParaRPr lang="en-US"/>
          </a:p>
        </p:txBody>
      </p:sp>
      <p:sp>
        <p:nvSpPr>
          <p:cNvPr id="30" name="Content Placeholder 13"/>
          <p:cNvSpPr>
            <a:spLocks noGrp="1"/>
          </p:cNvSpPr>
          <p:nvPr>
            <p:ph sz="quarter" idx="22" hasCustomPrompt="1"/>
          </p:nvPr>
        </p:nvSpPr>
        <p:spPr>
          <a:xfrm>
            <a:off x="7454562" y="1639789"/>
            <a:ext cx="1379228" cy="978408"/>
          </a:xfrm>
          <a:prstGeom prst="rect">
            <a:avLst/>
          </a:prstGeom>
        </p:spPr>
        <p:txBody>
          <a:bodyPr/>
          <a:lstStyle>
            <a:lvl1pPr marL="0" indent="0">
              <a:lnSpc>
                <a:spcPct val="80000"/>
              </a:lnSpc>
              <a:buNone/>
              <a:defRPr sz="1400">
                <a:solidFill>
                  <a:schemeClr val="tx1"/>
                </a:solidFill>
                <a:latin typeface="NimbusSan" pitchFamily="2" charset="77"/>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solidFill>
                  <a:schemeClr val="tx1"/>
                </a:solidFill>
                <a:latin typeface="NimbusSan" pitchFamily="2" charset="77"/>
              </a:defRPr>
            </a:lvl2pPr>
            <a:lvl3pPr marL="0" indent="0">
              <a:buNone/>
              <a:defRPr sz="1200">
                <a:solidFill>
                  <a:schemeClr val="tx1"/>
                </a:solidFill>
                <a:latin typeface="NimbusSan"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31" name="Picture Placeholder 3"/>
          <p:cNvSpPr>
            <a:spLocks noGrp="1"/>
          </p:cNvSpPr>
          <p:nvPr>
            <p:ph type="pic" sz="quarter" idx="23"/>
          </p:nvPr>
        </p:nvSpPr>
        <p:spPr>
          <a:xfrm>
            <a:off x="9300356" y="1639790"/>
            <a:ext cx="914400" cy="914400"/>
          </a:xfrm>
          <a:prstGeom prst="rect">
            <a:avLst/>
          </a:prstGeo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solidFill>
                  <a:schemeClr val="tx1"/>
                </a:solidFill>
                <a:latin typeface="Orkney" pitchFamily="2" charset="77"/>
              </a:defRPr>
            </a:lvl1pPr>
          </a:lstStyle>
          <a:p>
            <a:endParaRPr lang="en-US"/>
          </a:p>
        </p:txBody>
      </p:sp>
      <p:sp>
        <p:nvSpPr>
          <p:cNvPr id="32" name="Content Placeholder 13"/>
          <p:cNvSpPr>
            <a:spLocks noGrp="1"/>
          </p:cNvSpPr>
          <p:nvPr>
            <p:ph sz="quarter" idx="24" hasCustomPrompt="1"/>
          </p:nvPr>
        </p:nvSpPr>
        <p:spPr>
          <a:xfrm>
            <a:off x="10362885" y="1639789"/>
            <a:ext cx="1379228" cy="978408"/>
          </a:xfrm>
          <a:prstGeom prst="rect">
            <a:avLst/>
          </a:prstGeom>
        </p:spPr>
        <p:txBody>
          <a:bodyPr/>
          <a:lstStyle>
            <a:lvl1pPr marL="0" indent="0">
              <a:lnSpc>
                <a:spcPct val="80000"/>
              </a:lnSpc>
              <a:buNone/>
              <a:defRPr sz="1400">
                <a:solidFill>
                  <a:schemeClr val="tx1"/>
                </a:solidFill>
                <a:latin typeface="NimbusSan" pitchFamily="2" charset="77"/>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solidFill>
                  <a:schemeClr val="tx1"/>
                </a:solidFill>
                <a:latin typeface="NimbusSan" pitchFamily="2" charset="77"/>
              </a:defRPr>
            </a:lvl2pPr>
            <a:lvl3pPr marL="0" indent="0">
              <a:buNone/>
              <a:defRPr sz="1200">
                <a:solidFill>
                  <a:schemeClr val="tx1"/>
                </a:solidFill>
                <a:latin typeface="NimbusSan"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33" name="Picture Placeholder 3"/>
          <p:cNvSpPr>
            <a:spLocks noGrp="1"/>
          </p:cNvSpPr>
          <p:nvPr>
            <p:ph type="pic" sz="quarter" idx="25"/>
          </p:nvPr>
        </p:nvSpPr>
        <p:spPr>
          <a:xfrm>
            <a:off x="575387" y="3153548"/>
            <a:ext cx="914400" cy="914400"/>
          </a:xfrm>
          <a:prstGeom prst="rect">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solidFill>
                  <a:schemeClr val="tx1"/>
                </a:solidFill>
                <a:latin typeface="Orkney" pitchFamily="2" charset="77"/>
              </a:defRPr>
            </a:lvl1pPr>
          </a:lstStyle>
          <a:p>
            <a:endParaRPr lang="en-US"/>
          </a:p>
        </p:txBody>
      </p:sp>
      <p:sp>
        <p:nvSpPr>
          <p:cNvPr id="34" name="Content Placeholder 13"/>
          <p:cNvSpPr>
            <a:spLocks noGrp="1"/>
          </p:cNvSpPr>
          <p:nvPr>
            <p:ph sz="quarter" idx="26" hasCustomPrompt="1"/>
          </p:nvPr>
        </p:nvSpPr>
        <p:spPr>
          <a:xfrm>
            <a:off x="1637916" y="3153547"/>
            <a:ext cx="1379228" cy="978408"/>
          </a:xfrm>
          <a:prstGeom prst="rect">
            <a:avLst/>
          </a:prstGeom>
        </p:spPr>
        <p:txBody>
          <a:bodyPr/>
          <a:lstStyle>
            <a:lvl1pPr marL="0" indent="0">
              <a:lnSpc>
                <a:spcPct val="80000"/>
              </a:lnSpc>
              <a:buNone/>
              <a:defRPr sz="1400">
                <a:solidFill>
                  <a:schemeClr val="tx1"/>
                </a:solidFill>
                <a:latin typeface="NimbusSan" pitchFamily="2" charset="77"/>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solidFill>
                  <a:schemeClr val="tx1"/>
                </a:solidFill>
                <a:latin typeface="NimbusSan" pitchFamily="2" charset="77"/>
              </a:defRPr>
            </a:lvl2pPr>
            <a:lvl3pPr marL="0" indent="0">
              <a:buNone/>
              <a:defRPr sz="1200">
                <a:solidFill>
                  <a:schemeClr val="tx1"/>
                </a:solidFill>
                <a:latin typeface="NimbusSan"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35" name="Picture Placeholder 3"/>
          <p:cNvSpPr>
            <a:spLocks noGrp="1"/>
          </p:cNvSpPr>
          <p:nvPr>
            <p:ph type="pic" sz="quarter" idx="27"/>
          </p:nvPr>
        </p:nvSpPr>
        <p:spPr>
          <a:xfrm>
            <a:off x="3483710" y="3153548"/>
            <a:ext cx="914400" cy="914400"/>
          </a:xfrm>
          <a:prstGeom prst="rect">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solidFill>
                  <a:schemeClr val="tx1"/>
                </a:solidFill>
                <a:latin typeface="Orkney" pitchFamily="2" charset="77"/>
              </a:defRPr>
            </a:lvl1pPr>
          </a:lstStyle>
          <a:p>
            <a:endParaRPr lang="en-US"/>
          </a:p>
        </p:txBody>
      </p:sp>
      <p:sp>
        <p:nvSpPr>
          <p:cNvPr id="36" name="Content Placeholder 13"/>
          <p:cNvSpPr>
            <a:spLocks noGrp="1"/>
          </p:cNvSpPr>
          <p:nvPr>
            <p:ph sz="quarter" idx="28" hasCustomPrompt="1"/>
          </p:nvPr>
        </p:nvSpPr>
        <p:spPr>
          <a:xfrm>
            <a:off x="4546239" y="3153547"/>
            <a:ext cx="1379228" cy="978408"/>
          </a:xfrm>
          <a:prstGeom prst="rect">
            <a:avLst/>
          </a:prstGeom>
        </p:spPr>
        <p:txBody>
          <a:bodyPr/>
          <a:lstStyle>
            <a:lvl1pPr marL="0" indent="0">
              <a:lnSpc>
                <a:spcPct val="80000"/>
              </a:lnSpc>
              <a:buNone/>
              <a:defRPr sz="1400">
                <a:solidFill>
                  <a:schemeClr val="tx1"/>
                </a:solidFill>
                <a:latin typeface="NimbusSan" pitchFamily="2" charset="77"/>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solidFill>
                  <a:schemeClr val="tx1"/>
                </a:solidFill>
                <a:latin typeface="NimbusSan" pitchFamily="2" charset="77"/>
              </a:defRPr>
            </a:lvl2pPr>
            <a:lvl3pPr marL="0" indent="0">
              <a:buNone/>
              <a:defRPr sz="1200">
                <a:solidFill>
                  <a:schemeClr val="tx1"/>
                </a:solidFill>
                <a:latin typeface="NimbusSan"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37" name="Picture Placeholder 3"/>
          <p:cNvSpPr>
            <a:spLocks noGrp="1"/>
          </p:cNvSpPr>
          <p:nvPr>
            <p:ph type="pic" sz="quarter" idx="29"/>
          </p:nvPr>
        </p:nvSpPr>
        <p:spPr>
          <a:xfrm>
            <a:off x="6392033" y="3153548"/>
            <a:ext cx="914400" cy="914400"/>
          </a:xfrm>
          <a:prstGeom prst="rect">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solidFill>
                  <a:schemeClr val="tx1"/>
                </a:solidFill>
                <a:latin typeface="Orkney" pitchFamily="2" charset="77"/>
              </a:defRPr>
            </a:lvl1pPr>
          </a:lstStyle>
          <a:p>
            <a:endParaRPr lang="en-US"/>
          </a:p>
        </p:txBody>
      </p:sp>
      <p:sp>
        <p:nvSpPr>
          <p:cNvPr id="38" name="Content Placeholder 13"/>
          <p:cNvSpPr>
            <a:spLocks noGrp="1"/>
          </p:cNvSpPr>
          <p:nvPr>
            <p:ph sz="quarter" idx="30" hasCustomPrompt="1"/>
          </p:nvPr>
        </p:nvSpPr>
        <p:spPr>
          <a:xfrm>
            <a:off x="7454562" y="3153547"/>
            <a:ext cx="1379228" cy="978408"/>
          </a:xfrm>
          <a:prstGeom prst="rect">
            <a:avLst/>
          </a:prstGeom>
        </p:spPr>
        <p:txBody>
          <a:bodyPr/>
          <a:lstStyle>
            <a:lvl1pPr marL="0" indent="0">
              <a:lnSpc>
                <a:spcPct val="80000"/>
              </a:lnSpc>
              <a:buNone/>
              <a:defRPr sz="1400">
                <a:solidFill>
                  <a:schemeClr val="tx1"/>
                </a:solidFill>
                <a:latin typeface="NimbusSan" pitchFamily="2" charset="77"/>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solidFill>
                  <a:schemeClr val="tx1"/>
                </a:solidFill>
                <a:latin typeface="NimbusSan" pitchFamily="2" charset="77"/>
              </a:defRPr>
            </a:lvl2pPr>
            <a:lvl3pPr marL="0" indent="0">
              <a:buNone/>
              <a:defRPr sz="1200">
                <a:solidFill>
                  <a:schemeClr val="tx1"/>
                </a:solidFill>
                <a:latin typeface="NimbusSan"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39" name="Picture Placeholder 3"/>
          <p:cNvSpPr>
            <a:spLocks noGrp="1"/>
          </p:cNvSpPr>
          <p:nvPr>
            <p:ph type="pic" sz="quarter" idx="31"/>
          </p:nvPr>
        </p:nvSpPr>
        <p:spPr>
          <a:xfrm>
            <a:off x="9300356" y="3153548"/>
            <a:ext cx="914400" cy="914400"/>
          </a:xfrm>
          <a:prstGeom prst="rect">
            <a:avLst/>
          </a:prstGeo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solidFill>
                  <a:schemeClr val="tx1"/>
                </a:solidFill>
                <a:latin typeface="Orkney" pitchFamily="2" charset="77"/>
              </a:defRPr>
            </a:lvl1pPr>
          </a:lstStyle>
          <a:p>
            <a:endParaRPr lang="en-US"/>
          </a:p>
        </p:txBody>
      </p:sp>
      <p:sp>
        <p:nvSpPr>
          <p:cNvPr id="40" name="Content Placeholder 13"/>
          <p:cNvSpPr>
            <a:spLocks noGrp="1"/>
          </p:cNvSpPr>
          <p:nvPr>
            <p:ph sz="quarter" idx="32" hasCustomPrompt="1"/>
          </p:nvPr>
        </p:nvSpPr>
        <p:spPr>
          <a:xfrm>
            <a:off x="10362885" y="3153547"/>
            <a:ext cx="1379228" cy="978408"/>
          </a:xfrm>
          <a:prstGeom prst="rect">
            <a:avLst/>
          </a:prstGeom>
        </p:spPr>
        <p:txBody>
          <a:bodyPr/>
          <a:lstStyle>
            <a:lvl1pPr marL="0" indent="0">
              <a:lnSpc>
                <a:spcPct val="80000"/>
              </a:lnSpc>
              <a:buNone/>
              <a:defRPr sz="1400">
                <a:solidFill>
                  <a:schemeClr val="tx1"/>
                </a:solidFill>
                <a:latin typeface="NimbusSan" pitchFamily="2" charset="77"/>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solidFill>
                  <a:schemeClr val="tx1"/>
                </a:solidFill>
                <a:latin typeface="NimbusSan" pitchFamily="2" charset="77"/>
              </a:defRPr>
            </a:lvl2pPr>
            <a:lvl3pPr marL="0" indent="0">
              <a:buNone/>
              <a:defRPr sz="1200">
                <a:solidFill>
                  <a:schemeClr val="tx1"/>
                </a:solidFill>
                <a:latin typeface="NimbusSan"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41" name="Picture Placeholder 3"/>
          <p:cNvSpPr>
            <a:spLocks noGrp="1"/>
          </p:cNvSpPr>
          <p:nvPr>
            <p:ph type="pic" sz="quarter" idx="33"/>
          </p:nvPr>
        </p:nvSpPr>
        <p:spPr>
          <a:xfrm>
            <a:off x="575387" y="4667305"/>
            <a:ext cx="914400" cy="914400"/>
          </a:xfrm>
          <a:prstGeom prst="rect">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solidFill>
                  <a:schemeClr val="tx1"/>
                </a:solidFill>
                <a:latin typeface="Orkney" pitchFamily="2" charset="77"/>
              </a:defRPr>
            </a:lvl1pPr>
          </a:lstStyle>
          <a:p>
            <a:endParaRPr lang="en-US"/>
          </a:p>
        </p:txBody>
      </p:sp>
      <p:sp>
        <p:nvSpPr>
          <p:cNvPr id="42" name="Content Placeholder 13"/>
          <p:cNvSpPr>
            <a:spLocks noGrp="1"/>
          </p:cNvSpPr>
          <p:nvPr>
            <p:ph sz="quarter" idx="34" hasCustomPrompt="1"/>
          </p:nvPr>
        </p:nvSpPr>
        <p:spPr>
          <a:xfrm>
            <a:off x="1637916" y="4667304"/>
            <a:ext cx="1379228" cy="978408"/>
          </a:xfrm>
          <a:prstGeom prst="rect">
            <a:avLst/>
          </a:prstGeom>
        </p:spPr>
        <p:txBody>
          <a:bodyPr/>
          <a:lstStyle>
            <a:lvl1pPr marL="0" indent="0">
              <a:lnSpc>
                <a:spcPct val="80000"/>
              </a:lnSpc>
              <a:buNone/>
              <a:defRPr sz="1400">
                <a:solidFill>
                  <a:schemeClr val="tx1"/>
                </a:solidFill>
                <a:latin typeface="NimbusSan" pitchFamily="2" charset="77"/>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solidFill>
                  <a:schemeClr val="tx1"/>
                </a:solidFill>
                <a:latin typeface="NimbusSan" pitchFamily="2" charset="77"/>
              </a:defRPr>
            </a:lvl2pPr>
            <a:lvl3pPr marL="0" indent="0">
              <a:buNone/>
              <a:defRPr sz="1200">
                <a:solidFill>
                  <a:schemeClr val="tx1"/>
                </a:solidFill>
                <a:latin typeface="NimbusSan"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43" name="Picture Placeholder 3"/>
          <p:cNvSpPr>
            <a:spLocks noGrp="1"/>
          </p:cNvSpPr>
          <p:nvPr>
            <p:ph type="pic" sz="quarter" idx="35"/>
          </p:nvPr>
        </p:nvSpPr>
        <p:spPr>
          <a:xfrm>
            <a:off x="3483710" y="4667305"/>
            <a:ext cx="914400" cy="914400"/>
          </a:xfrm>
          <a:prstGeom prst="rect">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solidFill>
                  <a:schemeClr val="tx1"/>
                </a:solidFill>
                <a:latin typeface="Orkney" pitchFamily="2" charset="77"/>
              </a:defRPr>
            </a:lvl1pPr>
          </a:lstStyle>
          <a:p>
            <a:endParaRPr lang="en-US"/>
          </a:p>
        </p:txBody>
      </p:sp>
      <p:sp>
        <p:nvSpPr>
          <p:cNvPr id="44" name="Content Placeholder 13"/>
          <p:cNvSpPr>
            <a:spLocks noGrp="1"/>
          </p:cNvSpPr>
          <p:nvPr>
            <p:ph sz="quarter" idx="36" hasCustomPrompt="1"/>
          </p:nvPr>
        </p:nvSpPr>
        <p:spPr>
          <a:xfrm>
            <a:off x="4546239" y="4667304"/>
            <a:ext cx="1379228" cy="978408"/>
          </a:xfrm>
          <a:prstGeom prst="rect">
            <a:avLst/>
          </a:prstGeom>
        </p:spPr>
        <p:txBody>
          <a:bodyPr/>
          <a:lstStyle>
            <a:lvl1pPr marL="0" indent="0">
              <a:lnSpc>
                <a:spcPct val="80000"/>
              </a:lnSpc>
              <a:buNone/>
              <a:defRPr sz="1400">
                <a:solidFill>
                  <a:schemeClr val="tx1"/>
                </a:solidFill>
                <a:latin typeface="NimbusSan" pitchFamily="2" charset="77"/>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solidFill>
                  <a:schemeClr val="tx1"/>
                </a:solidFill>
                <a:latin typeface="NimbusSan" pitchFamily="2" charset="77"/>
              </a:defRPr>
            </a:lvl2pPr>
            <a:lvl3pPr marL="0" indent="0">
              <a:buNone/>
              <a:defRPr sz="1200">
                <a:solidFill>
                  <a:schemeClr val="tx1"/>
                </a:solidFill>
                <a:latin typeface="NimbusSan"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45" name="Picture Placeholder 3"/>
          <p:cNvSpPr>
            <a:spLocks noGrp="1"/>
          </p:cNvSpPr>
          <p:nvPr>
            <p:ph type="pic" sz="quarter" idx="37"/>
          </p:nvPr>
        </p:nvSpPr>
        <p:spPr>
          <a:xfrm>
            <a:off x="6392033" y="4667305"/>
            <a:ext cx="914400" cy="914400"/>
          </a:xfrm>
          <a:prstGeom prst="rect">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solidFill>
                  <a:schemeClr val="tx1"/>
                </a:solidFill>
                <a:latin typeface="Orkney" pitchFamily="2" charset="77"/>
              </a:defRPr>
            </a:lvl1pPr>
          </a:lstStyle>
          <a:p>
            <a:endParaRPr lang="en-US"/>
          </a:p>
        </p:txBody>
      </p:sp>
      <p:sp>
        <p:nvSpPr>
          <p:cNvPr id="46" name="Content Placeholder 13"/>
          <p:cNvSpPr>
            <a:spLocks noGrp="1"/>
          </p:cNvSpPr>
          <p:nvPr>
            <p:ph sz="quarter" idx="38" hasCustomPrompt="1"/>
          </p:nvPr>
        </p:nvSpPr>
        <p:spPr>
          <a:xfrm>
            <a:off x="7454562" y="4667304"/>
            <a:ext cx="1379228" cy="978408"/>
          </a:xfrm>
          <a:prstGeom prst="rect">
            <a:avLst/>
          </a:prstGeom>
        </p:spPr>
        <p:txBody>
          <a:bodyPr/>
          <a:lstStyle>
            <a:lvl1pPr marL="0" indent="0">
              <a:lnSpc>
                <a:spcPct val="80000"/>
              </a:lnSpc>
              <a:buNone/>
              <a:defRPr sz="1400">
                <a:solidFill>
                  <a:schemeClr val="tx1"/>
                </a:solidFill>
                <a:latin typeface="NimbusSan" pitchFamily="2" charset="77"/>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solidFill>
                  <a:schemeClr val="tx1"/>
                </a:solidFill>
                <a:latin typeface="NimbusSan" pitchFamily="2" charset="77"/>
              </a:defRPr>
            </a:lvl2pPr>
            <a:lvl3pPr marL="0" indent="0">
              <a:buNone/>
              <a:defRPr sz="1200">
                <a:solidFill>
                  <a:schemeClr val="tx1"/>
                </a:solidFill>
                <a:latin typeface="NimbusSan"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47" name="Picture Placeholder 3"/>
          <p:cNvSpPr>
            <a:spLocks noGrp="1"/>
          </p:cNvSpPr>
          <p:nvPr>
            <p:ph type="pic" sz="quarter" idx="39"/>
          </p:nvPr>
        </p:nvSpPr>
        <p:spPr>
          <a:xfrm>
            <a:off x="9300356" y="4667305"/>
            <a:ext cx="914400" cy="914400"/>
          </a:xfrm>
          <a:prstGeom prst="rect">
            <a:avLst/>
          </a:prstGeo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solidFill>
                  <a:schemeClr val="tx1"/>
                </a:solidFill>
                <a:latin typeface="Orkney" pitchFamily="2" charset="77"/>
              </a:defRPr>
            </a:lvl1pPr>
          </a:lstStyle>
          <a:p>
            <a:endParaRPr lang="en-US"/>
          </a:p>
        </p:txBody>
      </p:sp>
      <p:sp>
        <p:nvSpPr>
          <p:cNvPr id="48" name="Content Placeholder 13"/>
          <p:cNvSpPr>
            <a:spLocks noGrp="1"/>
          </p:cNvSpPr>
          <p:nvPr>
            <p:ph sz="quarter" idx="40" hasCustomPrompt="1"/>
          </p:nvPr>
        </p:nvSpPr>
        <p:spPr>
          <a:xfrm>
            <a:off x="10362885" y="4667304"/>
            <a:ext cx="1379228" cy="978408"/>
          </a:xfrm>
          <a:prstGeom prst="rect">
            <a:avLst/>
          </a:prstGeom>
        </p:spPr>
        <p:txBody>
          <a:bodyPr/>
          <a:lstStyle>
            <a:lvl1pPr marL="0" indent="0">
              <a:lnSpc>
                <a:spcPct val="80000"/>
              </a:lnSpc>
              <a:buNone/>
              <a:defRPr sz="1400">
                <a:solidFill>
                  <a:schemeClr val="tx1"/>
                </a:solidFill>
                <a:latin typeface="NimbusSan" pitchFamily="2" charset="77"/>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solidFill>
                  <a:schemeClr val="tx1"/>
                </a:solidFill>
                <a:latin typeface="NimbusSan" pitchFamily="2" charset="77"/>
              </a:defRPr>
            </a:lvl2pPr>
            <a:lvl3pPr marL="0" indent="0">
              <a:buNone/>
              <a:defRPr sz="1200">
                <a:solidFill>
                  <a:schemeClr val="tx1"/>
                </a:solidFill>
                <a:latin typeface="NimbusSan"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49" name="Text Placeholder 4"/>
          <p:cNvSpPr>
            <a:spLocks noGrp="1"/>
          </p:cNvSpPr>
          <p:nvPr>
            <p:ph type="body" sz="quarter" idx="41" hasCustomPrompt="1"/>
          </p:nvPr>
        </p:nvSpPr>
        <p:spPr>
          <a:xfrm>
            <a:off x="914400" y="933450"/>
            <a:ext cx="10363200" cy="406400"/>
          </a:xfrm>
          <a:prstGeom prst="rect">
            <a:avLst/>
          </a:prstGeom>
        </p:spPr>
        <p:txBody>
          <a:bodyPr>
            <a:normAutofit/>
          </a:bodyPr>
          <a:lstStyle>
            <a:lvl1pPr marL="0" indent="0" algn="ctr">
              <a:lnSpc>
                <a:spcPct val="86000"/>
              </a:lnSpc>
              <a:spcBef>
                <a:spcPts val="0"/>
              </a:spcBef>
              <a:buNone/>
              <a:defRPr sz="1800" baseline="0"/>
            </a:lvl1pPr>
          </a:lstStyle>
          <a:p>
            <a:pPr lvl="0"/>
            <a:r>
              <a:rPr lang="en-US"/>
              <a:t>Click here to edit subtitle</a:t>
            </a:r>
          </a:p>
        </p:txBody>
      </p:sp>
    </p:spTree>
    <p:extLst>
      <p:ext uri="{BB962C8B-B14F-4D97-AF65-F5344CB8AC3E}">
        <p14:creationId xmlns:p14="http://schemas.microsoft.com/office/powerpoint/2010/main" val="2724216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9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a:prstGeom prst="rect">
            <a:avLst/>
          </a:prstGeo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prstGeom prst="rect">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atin typeface="Orkney" pitchFamily="2" charset="77"/>
              </a:defRPr>
            </a:lvl1pPr>
          </a:lstStyle>
          <a:p>
            <a:endParaRPr lang="en-US"/>
          </a:p>
        </p:txBody>
      </p:sp>
      <p:sp>
        <p:nvSpPr>
          <p:cNvPr id="14" name="Content Placeholder 13"/>
          <p:cNvSpPr>
            <a:spLocks noGrp="1"/>
          </p:cNvSpPr>
          <p:nvPr>
            <p:ph sz="quarter" idx="18" hasCustomPrompt="1"/>
          </p:nvPr>
        </p:nvSpPr>
        <p:spPr>
          <a:xfrm>
            <a:off x="1637916" y="1639789"/>
            <a:ext cx="2314408" cy="978408"/>
          </a:xfrm>
          <a:prstGeom prst="rect">
            <a:avLst/>
          </a:prstGeom>
        </p:spPr>
        <p:txBody>
          <a:bodyPr/>
          <a:lstStyle>
            <a:lvl1pPr marL="0" indent="0">
              <a:lnSpc>
                <a:spcPct val="80000"/>
              </a:lnSpc>
              <a:buNone/>
              <a:defRPr sz="1400">
                <a:latin typeface="NimbusSan" pitchFamily="2" charset="77"/>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atin typeface="NimbusSan" pitchFamily="2" charset="77"/>
              </a:defRPr>
            </a:lvl2pPr>
            <a:lvl3pPr marL="0" indent="0">
              <a:buNone/>
              <a:defRPr sz="1200">
                <a:latin typeface="NimbusSan"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27" name="Picture Placeholder 3"/>
          <p:cNvSpPr>
            <a:spLocks noGrp="1"/>
          </p:cNvSpPr>
          <p:nvPr>
            <p:ph type="pic" sz="quarter" idx="19"/>
          </p:nvPr>
        </p:nvSpPr>
        <p:spPr>
          <a:xfrm>
            <a:off x="4360325" y="1639790"/>
            <a:ext cx="914400" cy="914400"/>
          </a:xfrm>
          <a:prstGeom prst="rect">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atin typeface="Orkney" pitchFamily="2" charset="77"/>
              </a:defRPr>
            </a:lvl1pPr>
          </a:lstStyle>
          <a:p>
            <a:endParaRPr lang="en-US"/>
          </a:p>
        </p:txBody>
      </p:sp>
      <p:sp>
        <p:nvSpPr>
          <p:cNvPr id="28" name="Content Placeholder 13"/>
          <p:cNvSpPr>
            <a:spLocks noGrp="1"/>
          </p:cNvSpPr>
          <p:nvPr>
            <p:ph sz="quarter" idx="20" hasCustomPrompt="1"/>
          </p:nvPr>
        </p:nvSpPr>
        <p:spPr>
          <a:xfrm>
            <a:off x="5426633" y="1639789"/>
            <a:ext cx="2314408" cy="978408"/>
          </a:xfrm>
          <a:prstGeom prst="rect">
            <a:avLst/>
          </a:prstGeom>
        </p:spPr>
        <p:txBody>
          <a:bodyPr/>
          <a:lstStyle>
            <a:lvl1pPr marL="0" indent="0">
              <a:lnSpc>
                <a:spcPct val="80000"/>
              </a:lnSpc>
              <a:buNone/>
              <a:defRPr sz="1400">
                <a:latin typeface="NimbusSan" pitchFamily="2" charset="77"/>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atin typeface="NimbusSan" pitchFamily="2" charset="77"/>
              </a:defRPr>
            </a:lvl2pPr>
            <a:lvl3pPr marL="0" indent="0">
              <a:buNone/>
              <a:defRPr sz="1200">
                <a:latin typeface="NimbusSan"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29" name="Picture Placeholder 3"/>
          <p:cNvSpPr>
            <a:spLocks noGrp="1"/>
          </p:cNvSpPr>
          <p:nvPr>
            <p:ph type="pic" sz="quarter" idx="21"/>
          </p:nvPr>
        </p:nvSpPr>
        <p:spPr>
          <a:xfrm>
            <a:off x="8145262" y="1639789"/>
            <a:ext cx="914400" cy="914400"/>
          </a:xfrm>
          <a:prstGeom prst="rect">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atin typeface="Orkney" pitchFamily="2" charset="77"/>
              </a:defRPr>
            </a:lvl1pPr>
          </a:lstStyle>
          <a:p>
            <a:endParaRPr lang="en-US"/>
          </a:p>
        </p:txBody>
      </p:sp>
      <p:sp>
        <p:nvSpPr>
          <p:cNvPr id="30" name="Content Placeholder 13"/>
          <p:cNvSpPr>
            <a:spLocks noGrp="1"/>
          </p:cNvSpPr>
          <p:nvPr>
            <p:ph sz="quarter" idx="22" hasCustomPrompt="1"/>
          </p:nvPr>
        </p:nvSpPr>
        <p:spPr>
          <a:xfrm>
            <a:off x="9215349" y="1639789"/>
            <a:ext cx="2314408" cy="978408"/>
          </a:xfrm>
          <a:prstGeom prst="rect">
            <a:avLst/>
          </a:prstGeom>
        </p:spPr>
        <p:txBody>
          <a:bodyPr/>
          <a:lstStyle>
            <a:lvl1pPr marL="0" indent="0">
              <a:lnSpc>
                <a:spcPct val="80000"/>
              </a:lnSpc>
              <a:buNone/>
              <a:defRPr sz="1400">
                <a:latin typeface="NimbusSan" pitchFamily="2" charset="77"/>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atin typeface="NimbusSan" pitchFamily="2" charset="77"/>
              </a:defRPr>
            </a:lvl2pPr>
            <a:lvl3pPr marL="0" indent="0">
              <a:buNone/>
              <a:defRPr sz="1200">
                <a:latin typeface="NimbusSan"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33" name="Picture Placeholder 3"/>
          <p:cNvSpPr>
            <a:spLocks noGrp="1"/>
          </p:cNvSpPr>
          <p:nvPr>
            <p:ph type="pic" sz="quarter" idx="25"/>
          </p:nvPr>
        </p:nvSpPr>
        <p:spPr>
          <a:xfrm>
            <a:off x="575387" y="3153548"/>
            <a:ext cx="914400" cy="914400"/>
          </a:xfrm>
          <a:prstGeom prst="rect">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atin typeface="Orkney" pitchFamily="2" charset="77"/>
              </a:defRPr>
            </a:lvl1pPr>
          </a:lstStyle>
          <a:p>
            <a:endParaRPr lang="en-US"/>
          </a:p>
        </p:txBody>
      </p:sp>
      <p:sp>
        <p:nvSpPr>
          <p:cNvPr id="34" name="Content Placeholder 13"/>
          <p:cNvSpPr>
            <a:spLocks noGrp="1"/>
          </p:cNvSpPr>
          <p:nvPr>
            <p:ph sz="quarter" idx="26" hasCustomPrompt="1"/>
          </p:nvPr>
        </p:nvSpPr>
        <p:spPr>
          <a:xfrm>
            <a:off x="1637916" y="3153547"/>
            <a:ext cx="2314408" cy="978408"/>
          </a:xfrm>
          <a:prstGeom prst="rect">
            <a:avLst/>
          </a:prstGeom>
        </p:spPr>
        <p:txBody>
          <a:bodyPr/>
          <a:lstStyle>
            <a:lvl1pPr marL="0" indent="0">
              <a:lnSpc>
                <a:spcPct val="80000"/>
              </a:lnSpc>
              <a:buNone/>
              <a:defRPr sz="1400">
                <a:latin typeface="NimbusSan" pitchFamily="2" charset="77"/>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atin typeface="NimbusSan" pitchFamily="2" charset="77"/>
              </a:defRPr>
            </a:lvl2pPr>
            <a:lvl3pPr marL="0" indent="0">
              <a:buNone/>
              <a:defRPr sz="1200">
                <a:latin typeface="NimbusSan"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35" name="Picture Placeholder 3"/>
          <p:cNvSpPr>
            <a:spLocks noGrp="1"/>
          </p:cNvSpPr>
          <p:nvPr>
            <p:ph type="pic" sz="quarter" idx="27"/>
          </p:nvPr>
        </p:nvSpPr>
        <p:spPr>
          <a:xfrm>
            <a:off x="4360325" y="3153548"/>
            <a:ext cx="914400" cy="914400"/>
          </a:xfrm>
          <a:prstGeom prst="rect">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atin typeface="Orkney" pitchFamily="2" charset="77"/>
              </a:defRPr>
            </a:lvl1pPr>
          </a:lstStyle>
          <a:p>
            <a:endParaRPr lang="en-US"/>
          </a:p>
        </p:txBody>
      </p:sp>
      <p:sp>
        <p:nvSpPr>
          <p:cNvPr id="36" name="Content Placeholder 13"/>
          <p:cNvSpPr>
            <a:spLocks noGrp="1"/>
          </p:cNvSpPr>
          <p:nvPr>
            <p:ph sz="quarter" idx="28" hasCustomPrompt="1"/>
          </p:nvPr>
        </p:nvSpPr>
        <p:spPr>
          <a:xfrm>
            <a:off x="5426633" y="3153547"/>
            <a:ext cx="2314408" cy="978408"/>
          </a:xfrm>
          <a:prstGeom prst="rect">
            <a:avLst/>
          </a:prstGeom>
        </p:spPr>
        <p:txBody>
          <a:bodyPr/>
          <a:lstStyle>
            <a:lvl1pPr marL="0" indent="0">
              <a:lnSpc>
                <a:spcPct val="80000"/>
              </a:lnSpc>
              <a:buNone/>
              <a:defRPr sz="1400">
                <a:latin typeface="NimbusSan" pitchFamily="2" charset="77"/>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atin typeface="NimbusSan" pitchFamily="2" charset="77"/>
              </a:defRPr>
            </a:lvl2pPr>
            <a:lvl3pPr marL="0" indent="0">
              <a:buNone/>
              <a:defRPr sz="1200">
                <a:latin typeface="NimbusSan"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37" name="Picture Placeholder 3"/>
          <p:cNvSpPr>
            <a:spLocks noGrp="1"/>
          </p:cNvSpPr>
          <p:nvPr>
            <p:ph type="pic" sz="quarter" idx="29"/>
          </p:nvPr>
        </p:nvSpPr>
        <p:spPr>
          <a:xfrm>
            <a:off x="8145262" y="3153547"/>
            <a:ext cx="914400" cy="914400"/>
          </a:xfrm>
          <a:prstGeom prst="rect">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atin typeface="Orkney" pitchFamily="2" charset="77"/>
              </a:defRPr>
            </a:lvl1pPr>
          </a:lstStyle>
          <a:p>
            <a:endParaRPr lang="en-US"/>
          </a:p>
        </p:txBody>
      </p:sp>
      <p:sp>
        <p:nvSpPr>
          <p:cNvPr id="38" name="Content Placeholder 13"/>
          <p:cNvSpPr>
            <a:spLocks noGrp="1"/>
          </p:cNvSpPr>
          <p:nvPr>
            <p:ph sz="quarter" idx="30" hasCustomPrompt="1"/>
          </p:nvPr>
        </p:nvSpPr>
        <p:spPr>
          <a:xfrm>
            <a:off x="9215349" y="3153547"/>
            <a:ext cx="2314408" cy="978408"/>
          </a:xfrm>
          <a:prstGeom prst="rect">
            <a:avLst/>
          </a:prstGeom>
        </p:spPr>
        <p:txBody>
          <a:bodyPr/>
          <a:lstStyle>
            <a:lvl1pPr marL="0" indent="0">
              <a:lnSpc>
                <a:spcPct val="80000"/>
              </a:lnSpc>
              <a:buNone/>
              <a:defRPr sz="1400">
                <a:latin typeface="NimbusSan" pitchFamily="2" charset="77"/>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atin typeface="NimbusSan" pitchFamily="2" charset="77"/>
              </a:defRPr>
            </a:lvl2pPr>
            <a:lvl3pPr marL="0" indent="0">
              <a:buNone/>
              <a:defRPr sz="1200">
                <a:latin typeface="NimbusSan"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41" name="Picture Placeholder 3"/>
          <p:cNvSpPr>
            <a:spLocks noGrp="1"/>
          </p:cNvSpPr>
          <p:nvPr>
            <p:ph type="pic" sz="quarter" idx="33"/>
          </p:nvPr>
        </p:nvSpPr>
        <p:spPr>
          <a:xfrm>
            <a:off x="575387" y="4667305"/>
            <a:ext cx="914400" cy="914400"/>
          </a:xfrm>
          <a:prstGeom prst="rect">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atin typeface="Orkney" pitchFamily="2" charset="77"/>
              </a:defRPr>
            </a:lvl1pPr>
          </a:lstStyle>
          <a:p>
            <a:endParaRPr lang="en-US"/>
          </a:p>
        </p:txBody>
      </p:sp>
      <p:sp>
        <p:nvSpPr>
          <p:cNvPr id="42" name="Content Placeholder 13"/>
          <p:cNvSpPr>
            <a:spLocks noGrp="1"/>
          </p:cNvSpPr>
          <p:nvPr>
            <p:ph sz="quarter" idx="34" hasCustomPrompt="1"/>
          </p:nvPr>
        </p:nvSpPr>
        <p:spPr>
          <a:xfrm>
            <a:off x="1637916" y="4667304"/>
            <a:ext cx="2314408" cy="978408"/>
          </a:xfrm>
          <a:prstGeom prst="rect">
            <a:avLst/>
          </a:prstGeom>
        </p:spPr>
        <p:txBody>
          <a:bodyPr/>
          <a:lstStyle>
            <a:lvl1pPr marL="0" indent="0">
              <a:lnSpc>
                <a:spcPct val="80000"/>
              </a:lnSpc>
              <a:buNone/>
              <a:defRPr sz="1400">
                <a:latin typeface="NimbusSan" pitchFamily="2" charset="77"/>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atin typeface="NimbusSan" pitchFamily="2" charset="77"/>
              </a:defRPr>
            </a:lvl2pPr>
            <a:lvl3pPr marL="0" indent="0">
              <a:buNone/>
              <a:defRPr sz="1200">
                <a:latin typeface="NimbusSan"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43" name="Picture Placeholder 3"/>
          <p:cNvSpPr>
            <a:spLocks noGrp="1"/>
          </p:cNvSpPr>
          <p:nvPr>
            <p:ph type="pic" sz="quarter" idx="35"/>
          </p:nvPr>
        </p:nvSpPr>
        <p:spPr>
          <a:xfrm>
            <a:off x="4360325" y="4667305"/>
            <a:ext cx="914400" cy="914400"/>
          </a:xfrm>
          <a:prstGeom prst="rect">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atin typeface="Orkney" pitchFamily="2" charset="77"/>
              </a:defRPr>
            </a:lvl1pPr>
          </a:lstStyle>
          <a:p>
            <a:endParaRPr lang="en-US"/>
          </a:p>
        </p:txBody>
      </p:sp>
      <p:sp>
        <p:nvSpPr>
          <p:cNvPr id="44" name="Content Placeholder 13"/>
          <p:cNvSpPr>
            <a:spLocks noGrp="1"/>
          </p:cNvSpPr>
          <p:nvPr>
            <p:ph sz="quarter" idx="36" hasCustomPrompt="1"/>
          </p:nvPr>
        </p:nvSpPr>
        <p:spPr>
          <a:xfrm>
            <a:off x="5426633" y="4667304"/>
            <a:ext cx="2314408" cy="978408"/>
          </a:xfrm>
          <a:prstGeom prst="rect">
            <a:avLst/>
          </a:prstGeom>
        </p:spPr>
        <p:txBody>
          <a:bodyPr/>
          <a:lstStyle>
            <a:lvl1pPr marL="0" indent="0">
              <a:lnSpc>
                <a:spcPct val="80000"/>
              </a:lnSpc>
              <a:buNone/>
              <a:defRPr sz="1400">
                <a:latin typeface="NimbusSan" pitchFamily="2" charset="77"/>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atin typeface="NimbusSan" pitchFamily="2" charset="77"/>
              </a:defRPr>
            </a:lvl2pPr>
            <a:lvl3pPr marL="0" indent="0">
              <a:buNone/>
              <a:defRPr sz="1200">
                <a:latin typeface="NimbusSan"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45" name="Picture Placeholder 3"/>
          <p:cNvSpPr>
            <a:spLocks noGrp="1"/>
          </p:cNvSpPr>
          <p:nvPr>
            <p:ph type="pic" sz="quarter" idx="37"/>
          </p:nvPr>
        </p:nvSpPr>
        <p:spPr>
          <a:xfrm>
            <a:off x="8145262" y="4667304"/>
            <a:ext cx="914400" cy="914400"/>
          </a:xfrm>
          <a:prstGeom prst="rect">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atin typeface="Orkney" pitchFamily="2" charset="77"/>
              </a:defRPr>
            </a:lvl1pPr>
          </a:lstStyle>
          <a:p>
            <a:endParaRPr lang="en-US"/>
          </a:p>
        </p:txBody>
      </p:sp>
      <p:sp>
        <p:nvSpPr>
          <p:cNvPr id="46" name="Content Placeholder 13"/>
          <p:cNvSpPr>
            <a:spLocks noGrp="1"/>
          </p:cNvSpPr>
          <p:nvPr>
            <p:ph sz="quarter" idx="38" hasCustomPrompt="1"/>
          </p:nvPr>
        </p:nvSpPr>
        <p:spPr>
          <a:xfrm>
            <a:off x="9215349" y="4667304"/>
            <a:ext cx="2314408" cy="978408"/>
          </a:xfrm>
          <a:prstGeom prst="rect">
            <a:avLst/>
          </a:prstGeom>
        </p:spPr>
        <p:txBody>
          <a:bodyPr/>
          <a:lstStyle>
            <a:lvl1pPr marL="0" indent="0">
              <a:lnSpc>
                <a:spcPct val="80000"/>
              </a:lnSpc>
              <a:buNone/>
              <a:defRPr sz="1400">
                <a:latin typeface="NimbusSan" pitchFamily="2" charset="77"/>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atin typeface="NimbusSan" pitchFamily="2" charset="77"/>
              </a:defRPr>
            </a:lvl2pPr>
            <a:lvl3pPr marL="0" indent="0">
              <a:buNone/>
              <a:defRPr sz="1200">
                <a:latin typeface="NimbusSan"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49" name="Text Placeholder 4"/>
          <p:cNvSpPr>
            <a:spLocks noGrp="1"/>
          </p:cNvSpPr>
          <p:nvPr>
            <p:ph type="body" sz="quarter" idx="41" hasCustomPrompt="1"/>
          </p:nvPr>
        </p:nvSpPr>
        <p:spPr>
          <a:xfrm>
            <a:off x="914400" y="933450"/>
            <a:ext cx="10363200" cy="406400"/>
          </a:xfrm>
          <a:prstGeom prst="rect">
            <a:avLst/>
          </a:prstGeom>
        </p:spPr>
        <p:txBody>
          <a:bodyPr>
            <a:normAutofit/>
          </a:bodyPr>
          <a:lstStyle>
            <a:lvl1pPr marL="0" indent="0" algn="ctr">
              <a:lnSpc>
                <a:spcPct val="86000"/>
              </a:lnSpc>
              <a:spcBef>
                <a:spcPts val="0"/>
              </a:spcBef>
              <a:buNone/>
              <a:defRPr sz="1800" baseline="0"/>
            </a:lvl1pPr>
          </a:lstStyle>
          <a:p>
            <a:pPr lvl="0"/>
            <a:r>
              <a:rPr lang="en-US"/>
              <a:t>Click here to edit subtitle</a:t>
            </a:r>
          </a:p>
        </p:txBody>
      </p:sp>
    </p:spTree>
    <p:extLst>
      <p:ext uri="{BB962C8B-B14F-4D97-AF65-F5344CB8AC3E}">
        <p14:creationId xmlns:p14="http://schemas.microsoft.com/office/powerpoint/2010/main" val="48443020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9 Team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a:prstGeom prst="rect">
            <a:avLst/>
          </a:prstGeo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prstGeom prst="rect">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atin typeface="Orkney" pitchFamily="2" charset="77"/>
              </a:defRPr>
            </a:lvl1pPr>
          </a:lstStyle>
          <a:p>
            <a:endParaRPr lang="en-US"/>
          </a:p>
        </p:txBody>
      </p:sp>
      <p:sp>
        <p:nvSpPr>
          <p:cNvPr id="14" name="Content Placeholder 13"/>
          <p:cNvSpPr>
            <a:spLocks noGrp="1"/>
          </p:cNvSpPr>
          <p:nvPr>
            <p:ph sz="quarter" idx="18" hasCustomPrompt="1"/>
          </p:nvPr>
        </p:nvSpPr>
        <p:spPr>
          <a:xfrm>
            <a:off x="1637916" y="1639789"/>
            <a:ext cx="2314408" cy="978408"/>
          </a:xfrm>
          <a:prstGeom prst="rect">
            <a:avLst/>
          </a:prstGeom>
        </p:spPr>
        <p:txBody>
          <a:bodyPr/>
          <a:lstStyle>
            <a:lvl1pPr marL="0" indent="0">
              <a:lnSpc>
                <a:spcPct val="80000"/>
              </a:lnSpc>
              <a:buNone/>
              <a:defRPr sz="1400">
                <a:latin typeface="Orkney" pitchFamily="2" charset="77"/>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atin typeface="Orkney" pitchFamily="2" charset="77"/>
              </a:defRPr>
            </a:lvl2pPr>
            <a:lvl3pPr marL="0" indent="0">
              <a:buNone/>
              <a:defRPr sz="1200">
                <a:latin typeface="Orkney"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27" name="Picture Placeholder 3"/>
          <p:cNvSpPr>
            <a:spLocks noGrp="1"/>
          </p:cNvSpPr>
          <p:nvPr>
            <p:ph type="pic" sz="quarter" idx="19"/>
          </p:nvPr>
        </p:nvSpPr>
        <p:spPr>
          <a:xfrm>
            <a:off x="4360325" y="1639790"/>
            <a:ext cx="914400" cy="914400"/>
          </a:xfrm>
          <a:prstGeom prst="rect">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atin typeface="Orkney" pitchFamily="2" charset="77"/>
              </a:defRPr>
            </a:lvl1pPr>
          </a:lstStyle>
          <a:p>
            <a:endParaRPr lang="en-US"/>
          </a:p>
        </p:txBody>
      </p:sp>
      <p:sp>
        <p:nvSpPr>
          <p:cNvPr id="28" name="Content Placeholder 13"/>
          <p:cNvSpPr>
            <a:spLocks noGrp="1"/>
          </p:cNvSpPr>
          <p:nvPr>
            <p:ph sz="quarter" idx="20" hasCustomPrompt="1"/>
          </p:nvPr>
        </p:nvSpPr>
        <p:spPr>
          <a:xfrm>
            <a:off x="5426633" y="1639789"/>
            <a:ext cx="2314408" cy="978408"/>
          </a:xfrm>
          <a:prstGeom prst="rect">
            <a:avLst/>
          </a:prstGeom>
        </p:spPr>
        <p:txBody>
          <a:bodyPr/>
          <a:lstStyle>
            <a:lvl1pPr marL="0" indent="0">
              <a:lnSpc>
                <a:spcPct val="80000"/>
              </a:lnSpc>
              <a:buNone/>
              <a:defRPr sz="1400">
                <a:latin typeface="Orkney" pitchFamily="2" charset="77"/>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atin typeface="Orkney" pitchFamily="2" charset="77"/>
              </a:defRPr>
            </a:lvl2pPr>
            <a:lvl3pPr marL="0" indent="0">
              <a:buNone/>
              <a:defRPr sz="1200">
                <a:latin typeface="Orkney"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29" name="Picture Placeholder 3"/>
          <p:cNvSpPr>
            <a:spLocks noGrp="1"/>
          </p:cNvSpPr>
          <p:nvPr>
            <p:ph type="pic" sz="quarter" idx="21"/>
          </p:nvPr>
        </p:nvSpPr>
        <p:spPr>
          <a:xfrm>
            <a:off x="8145262" y="1639789"/>
            <a:ext cx="914400" cy="914400"/>
          </a:xfrm>
          <a:prstGeom prst="rect">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atin typeface="Orkney" pitchFamily="2" charset="77"/>
              </a:defRPr>
            </a:lvl1pPr>
          </a:lstStyle>
          <a:p>
            <a:endParaRPr lang="en-US"/>
          </a:p>
        </p:txBody>
      </p:sp>
      <p:sp>
        <p:nvSpPr>
          <p:cNvPr id="30" name="Content Placeholder 13"/>
          <p:cNvSpPr>
            <a:spLocks noGrp="1"/>
          </p:cNvSpPr>
          <p:nvPr>
            <p:ph sz="quarter" idx="22" hasCustomPrompt="1"/>
          </p:nvPr>
        </p:nvSpPr>
        <p:spPr>
          <a:xfrm>
            <a:off x="9215349" y="1639789"/>
            <a:ext cx="2314408" cy="978408"/>
          </a:xfrm>
          <a:prstGeom prst="rect">
            <a:avLst/>
          </a:prstGeom>
        </p:spPr>
        <p:txBody>
          <a:bodyPr/>
          <a:lstStyle>
            <a:lvl1pPr marL="0" indent="0">
              <a:lnSpc>
                <a:spcPct val="80000"/>
              </a:lnSpc>
              <a:buNone/>
              <a:defRPr sz="1400">
                <a:latin typeface="Orkney" pitchFamily="2" charset="77"/>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atin typeface="Orkney" pitchFamily="2" charset="77"/>
              </a:defRPr>
            </a:lvl2pPr>
            <a:lvl3pPr marL="0" indent="0">
              <a:buNone/>
              <a:defRPr sz="1200">
                <a:latin typeface="Orkney"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33" name="Picture Placeholder 3"/>
          <p:cNvSpPr>
            <a:spLocks noGrp="1"/>
          </p:cNvSpPr>
          <p:nvPr>
            <p:ph type="pic" sz="quarter" idx="25"/>
          </p:nvPr>
        </p:nvSpPr>
        <p:spPr>
          <a:xfrm>
            <a:off x="575387" y="3153548"/>
            <a:ext cx="914400" cy="914400"/>
          </a:xfrm>
          <a:prstGeom prst="rect">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atin typeface="Orkney" pitchFamily="2" charset="77"/>
              </a:defRPr>
            </a:lvl1pPr>
          </a:lstStyle>
          <a:p>
            <a:endParaRPr lang="en-US"/>
          </a:p>
        </p:txBody>
      </p:sp>
      <p:sp>
        <p:nvSpPr>
          <p:cNvPr id="34" name="Content Placeholder 13"/>
          <p:cNvSpPr>
            <a:spLocks noGrp="1"/>
          </p:cNvSpPr>
          <p:nvPr>
            <p:ph sz="quarter" idx="26" hasCustomPrompt="1"/>
          </p:nvPr>
        </p:nvSpPr>
        <p:spPr>
          <a:xfrm>
            <a:off x="1637916" y="3153547"/>
            <a:ext cx="2314408" cy="978408"/>
          </a:xfrm>
          <a:prstGeom prst="rect">
            <a:avLst/>
          </a:prstGeom>
        </p:spPr>
        <p:txBody>
          <a:bodyPr/>
          <a:lstStyle>
            <a:lvl1pPr marL="0" indent="0">
              <a:lnSpc>
                <a:spcPct val="80000"/>
              </a:lnSpc>
              <a:buNone/>
              <a:defRPr sz="1400">
                <a:latin typeface="Orkney" pitchFamily="2" charset="77"/>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atin typeface="Orkney" pitchFamily="2" charset="77"/>
              </a:defRPr>
            </a:lvl2pPr>
            <a:lvl3pPr marL="0" indent="0">
              <a:buNone/>
              <a:defRPr sz="1200">
                <a:latin typeface="Orkney"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35" name="Picture Placeholder 3"/>
          <p:cNvSpPr>
            <a:spLocks noGrp="1"/>
          </p:cNvSpPr>
          <p:nvPr>
            <p:ph type="pic" sz="quarter" idx="27"/>
          </p:nvPr>
        </p:nvSpPr>
        <p:spPr>
          <a:xfrm>
            <a:off x="4360325" y="3153548"/>
            <a:ext cx="914400" cy="914400"/>
          </a:xfrm>
          <a:prstGeom prst="rect">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atin typeface="Orkney" pitchFamily="2" charset="77"/>
              </a:defRPr>
            </a:lvl1pPr>
          </a:lstStyle>
          <a:p>
            <a:endParaRPr lang="en-US"/>
          </a:p>
        </p:txBody>
      </p:sp>
      <p:sp>
        <p:nvSpPr>
          <p:cNvPr id="36" name="Content Placeholder 13"/>
          <p:cNvSpPr>
            <a:spLocks noGrp="1"/>
          </p:cNvSpPr>
          <p:nvPr>
            <p:ph sz="quarter" idx="28" hasCustomPrompt="1"/>
          </p:nvPr>
        </p:nvSpPr>
        <p:spPr>
          <a:xfrm>
            <a:off x="5426633" y="3153547"/>
            <a:ext cx="2314408" cy="978408"/>
          </a:xfrm>
          <a:prstGeom prst="rect">
            <a:avLst/>
          </a:prstGeom>
        </p:spPr>
        <p:txBody>
          <a:bodyPr/>
          <a:lstStyle>
            <a:lvl1pPr marL="0" indent="0">
              <a:lnSpc>
                <a:spcPct val="80000"/>
              </a:lnSpc>
              <a:buNone/>
              <a:defRPr sz="1400">
                <a:latin typeface="Orkney" pitchFamily="2" charset="77"/>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atin typeface="Orkney" pitchFamily="2" charset="77"/>
              </a:defRPr>
            </a:lvl2pPr>
            <a:lvl3pPr marL="0" indent="0">
              <a:buNone/>
              <a:defRPr sz="1200">
                <a:latin typeface="Orkney"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37" name="Picture Placeholder 3"/>
          <p:cNvSpPr>
            <a:spLocks noGrp="1"/>
          </p:cNvSpPr>
          <p:nvPr>
            <p:ph type="pic" sz="quarter" idx="29"/>
          </p:nvPr>
        </p:nvSpPr>
        <p:spPr>
          <a:xfrm>
            <a:off x="8145262" y="3153547"/>
            <a:ext cx="914400" cy="914400"/>
          </a:xfrm>
          <a:prstGeom prst="rect">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atin typeface="Orkney" pitchFamily="2" charset="77"/>
              </a:defRPr>
            </a:lvl1pPr>
          </a:lstStyle>
          <a:p>
            <a:endParaRPr lang="en-US"/>
          </a:p>
        </p:txBody>
      </p:sp>
      <p:sp>
        <p:nvSpPr>
          <p:cNvPr id="38" name="Content Placeholder 13"/>
          <p:cNvSpPr>
            <a:spLocks noGrp="1"/>
          </p:cNvSpPr>
          <p:nvPr>
            <p:ph sz="quarter" idx="30" hasCustomPrompt="1"/>
          </p:nvPr>
        </p:nvSpPr>
        <p:spPr>
          <a:xfrm>
            <a:off x="9215349" y="3153547"/>
            <a:ext cx="2314408" cy="978408"/>
          </a:xfrm>
          <a:prstGeom prst="rect">
            <a:avLst/>
          </a:prstGeom>
        </p:spPr>
        <p:txBody>
          <a:bodyPr/>
          <a:lstStyle>
            <a:lvl1pPr marL="0" indent="0">
              <a:lnSpc>
                <a:spcPct val="80000"/>
              </a:lnSpc>
              <a:buNone/>
              <a:defRPr sz="1400">
                <a:latin typeface="Orkney" pitchFamily="2" charset="77"/>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atin typeface="Orkney" pitchFamily="2" charset="77"/>
              </a:defRPr>
            </a:lvl2pPr>
            <a:lvl3pPr marL="0" indent="0">
              <a:buNone/>
              <a:defRPr sz="1200">
                <a:latin typeface="Orkney"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41" name="Picture Placeholder 3"/>
          <p:cNvSpPr>
            <a:spLocks noGrp="1"/>
          </p:cNvSpPr>
          <p:nvPr>
            <p:ph type="pic" sz="quarter" idx="33"/>
          </p:nvPr>
        </p:nvSpPr>
        <p:spPr>
          <a:xfrm>
            <a:off x="575387" y="4667305"/>
            <a:ext cx="914400" cy="914400"/>
          </a:xfrm>
          <a:prstGeom prst="rect">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atin typeface="Orkney" pitchFamily="2" charset="77"/>
              </a:defRPr>
            </a:lvl1pPr>
          </a:lstStyle>
          <a:p>
            <a:endParaRPr lang="en-US"/>
          </a:p>
        </p:txBody>
      </p:sp>
      <p:sp>
        <p:nvSpPr>
          <p:cNvPr id="42" name="Content Placeholder 13"/>
          <p:cNvSpPr>
            <a:spLocks noGrp="1"/>
          </p:cNvSpPr>
          <p:nvPr>
            <p:ph sz="quarter" idx="34" hasCustomPrompt="1"/>
          </p:nvPr>
        </p:nvSpPr>
        <p:spPr>
          <a:xfrm>
            <a:off x="1637916" y="4667304"/>
            <a:ext cx="2314408" cy="978408"/>
          </a:xfrm>
          <a:prstGeom prst="rect">
            <a:avLst/>
          </a:prstGeom>
        </p:spPr>
        <p:txBody>
          <a:bodyPr/>
          <a:lstStyle>
            <a:lvl1pPr marL="0" indent="0">
              <a:lnSpc>
                <a:spcPct val="80000"/>
              </a:lnSpc>
              <a:buNone/>
              <a:defRPr sz="1400">
                <a:latin typeface="Orkney" pitchFamily="2" charset="77"/>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atin typeface="Orkney" pitchFamily="2" charset="77"/>
              </a:defRPr>
            </a:lvl2pPr>
            <a:lvl3pPr marL="0" indent="0">
              <a:buNone/>
              <a:defRPr sz="1200">
                <a:latin typeface="Orkney"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43" name="Picture Placeholder 3"/>
          <p:cNvSpPr>
            <a:spLocks noGrp="1"/>
          </p:cNvSpPr>
          <p:nvPr>
            <p:ph type="pic" sz="quarter" idx="35"/>
          </p:nvPr>
        </p:nvSpPr>
        <p:spPr>
          <a:xfrm>
            <a:off x="4360325" y="4667305"/>
            <a:ext cx="914400" cy="914400"/>
          </a:xfrm>
          <a:prstGeom prst="rect">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atin typeface="Orkney" pitchFamily="2" charset="77"/>
              </a:defRPr>
            </a:lvl1pPr>
          </a:lstStyle>
          <a:p>
            <a:endParaRPr lang="en-US"/>
          </a:p>
        </p:txBody>
      </p:sp>
      <p:sp>
        <p:nvSpPr>
          <p:cNvPr id="44" name="Content Placeholder 13"/>
          <p:cNvSpPr>
            <a:spLocks noGrp="1"/>
          </p:cNvSpPr>
          <p:nvPr>
            <p:ph sz="quarter" idx="36" hasCustomPrompt="1"/>
          </p:nvPr>
        </p:nvSpPr>
        <p:spPr>
          <a:xfrm>
            <a:off x="5426633" y="4667304"/>
            <a:ext cx="2314408" cy="978408"/>
          </a:xfrm>
          <a:prstGeom prst="rect">
            <a:avLst/>
          </a:prstGeom>
        </p:spPr>
        <p:txBody>
          <a:bodyPr/>
          <a:lstStyle>
            <a:lvl1pPr marL="0" indent="0">
              <a:lnSpc>
                <a:spcPct val="80000"/>
              </a:lnSpc>
              <a:buNone/>
              <a:defRPr sz="1400">
                <a:latin typeface="Orkney" pitchFamily="2" charset="77"/>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atin typeface="Orkney" pitchFamily="2" charset="77"/>
              </a:defRPr>
            </a:lvl2pPr>
            <a:lvl3pPr marL="0" indent="0">
              <a:buNone/>
              <a:defRPr sz="1200">
                <a:latin typeface="Orkney"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45" name="Picture Placeholder 3"/>
          <p:cNvSpPr>
            <a:spLocks noGrp="1"/>
          </p:cNvSpPr>
          <p:nvPr>
            <p:ph type="pic" sz="quarter" idx="37"/>
          </p:nvPr>
        </p:nvSpPr>
        <p:spPr>
          <a:xfrm>
            <a:off x="8145262" y="4667304"/>
            <a:ext cx="914400" cy="914400"/>
          </a:xfrm>
          <a:prstGeom prst="rect">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atin typeface="Orkney" pitchFamily="2" charset="77"/>
              </a:defRPr>
            </a:lvl1pPr>
          </a:lstStyle>
          <a:p>
            <a:endParaRPr lang="en-US"/>
          </a:p>
        </p:txBody>
      </p:sp>
      <p:sp>
        <p:nvSpPr>
          <p:cNvPr id="46" name="Content Placeholder 13"/>
          <p:cNvSpPr>
            <a:spLocks noGrp="1"/>
          </p:cNvSpPr>
          <p:nvPr>
            <p:ph sz="quarter" idx="38" hasCustomPrompt="1"/>
          </p:nvPr>
        </p:nvSpPr>
        <p:spPr>
          <a:xfrm>
            <a:off x="9215349" y="4667304"/>
            <a:ext cx="2314408" cy="978408"/>
          </a:xfrm>
          <a:prstGeom prst="rect">
            <a:avLst/>
          </a:prstGeom>
        </p:spPr>
        <p:txBody>
          <a:bodyPr/>
          <a:lstStyle>
            <a:lvl1pPr marL="0" indent="0">
              <a:lnSpc>
                <a:spcPct val="80000"/>
              </a:lnSpc>
              <a:buNone/>
              <a:defRPr sz="1400">
                <a:latin typeface="Orkney" pitchFamily="2" charset="77"/>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atin typeface="Orkney" pitchFamily="2" charset="77"/>
              </a:defRPr>
            </a:lvl2pPr>
            <a:lvl3pPr marL="0" indent="0">
              <a:buNone/>
              <a:defRPr sz="1200">
                <a:latin typeface="Orkney"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Tree>
    <p:extLst>
      <p:ext uri="{BB962C8B-B14F-4D97-AF65-F5344CB8AC3E}">
        <p14:creationId xmlns:p14="http://schemas.microsoft.com/office/powerpoint/2010/main" val="2739369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text 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279961"/>
            <a:ext cx="10363200" cy="817561"/>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914400" y="1452420"/>
            <a:ext cx="10363200" cy="4627563"/>
          </a:xfrm>
          <a:prstGeom prst="rect">
            <a:avLst/>
          </a:prstGeom>
        </p:spPr>
        <p:txBody>
          <a:bodyPr numCol="2" spcCol="274320">
            <a:normAutofit/>
          </a:bodyPr>
          <a:lstStyle>
            <a:lvl1pPr marL="0" indent="0">
              <a:spcBef>
                <a:spcPts val="1200"/>
              </a:spcBef>
              <a:buNone/>
              <a:defRPr sz="1600"/>
            </a:lvl1pPr>
            <a:lvl2pPr marL="228594" indent="-228594">
              <a:spcBef>
                <a:spcPts val="1200"/>
              </a:spcBef>
              <a:buFont typeface="Arial" panose="020B0604020202020204" pitchFamily="34" charset="0"/>
              <a:buChar char="•"/>
              <a:defRPr sz="1600"/>
            </a:lvl2pPr>
            <a:lvl3pPr marL="457189" indent="-228594">
              <a:spcBef>
                <a:spcPts val="1200"/>
              </a:spcBef>
              <a:buFont typeface="Open Sans Light" panose="020B0306030504020204" pitchFamily="34" charset="0"/>
              <a:buChar char="–"/>
              <a:defRPr sz="1600"/>
            </a:lvl3pPr>
            <a:lvl4pPr marL="685783" indent="-228594">
              <a:spcBef>
                <a:spcPts val="1200"/>
              </a:spcBef>
              <a:buFont typeface="Arial" panose="020B0604020202020204" pitchFamily="34" charset="0"/>
              <a:buChar char="•"/>
              <a:defRPr sz="1600"/>
            </a:lvl4pPr>
            <a:lvl5pPr marL="914377" indent="-228594">
              <a:spcBef>
                <a:spcPts val="1200"/>
              </a:spcBef>
              <a:buFont typeface="Open Sans Light" panose="020B0306030504020204" pitchFamily="34" charset="0"/>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0" hasCustomPrompt="1"/>
          </p:nvPr>
        </p:nvSpPr>
        <p:spPr>
          <a:xfrm>
            <a:off x="914400" y="933450"/>
            <a:ext cx="10363200" cy="406400"/>
          </a:xfrm>
          <a:prstGeom prst="rect">
            <a:avLst/>
          </a:prstGeom>
        </p:spPr>
        <p:txBody>
          <a:bodyPr>
            <a:normAutofit/>
          </a:bodyPr>
          <a:lstStyle>
            <a:lvl1pPr marL="0" indent="0" algn="ctr">
              <a:lnSpc>
                <a:spcPct val="86000"/>
              </a:lnSpc>
              <a:spcBef>
                <a:spcPts val="0"/>
              </a:spcBef>
              <a:buNone/>
              <a:defRPr sz="1800" baseline="0"/>
            </a:lvl1pPr>
          </a:lstStyle>
          <a:p>
            <a:pPr lvl="0"/>
            <a:r>
              <a:rPr lang="en-US"/>
              <a:t>Click here to edit subtitle</a:t>
            </a:r>
          </a:p>
        </p:txBody>
      </p:sp>
    </p:spTree>
    <p:extLst>
      <p:ext uri="{BB962C8B-B14F-4D97-AF65-F5344CB8AC3E}">
        <p14:creationId xmlns:p14="http://schemas.microsoft.com/office/powerpoint/2010/main" val="173817778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a:prstGeom prst="rect">
            <a:avLst/>
          </a:prstGeo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prstGeom prst="rect">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atin typeface="Orkney" pitchFamily="2" charset="77"/>
              </a:defRPr>
            </a:lvl1pPr>
          </a:lstStyle>
          <a:p>
            <a:endParaRPr lang="en-US"/>
          </a:p>
        </p:txBody>
      </p:sp>
      <p:sp>
        <p:nvSpPr>
          <p:cNvPr id="14" name="Content Placeholder 13"/>
          <p:cNvSpPr>
            <a:spLocks noGrp="1"/>
          </p:cNvSpPr>
          <p:nvPr>
            <p:ph sz="quarter" idx="18" hasCustomPrompt="1"/>
          </p:nvPr>
        </p:nvSpPr>
        <p:spPr>
          <a:xfrm>
            <a:off x="1637916" y="1639788"/>
            <a:ext cx="2314408" cy="1942241"/>
          </a:xfrm>
          <a:prstGeom prst="rect">
            <a:avLst/>
          </a:prstGeom>
        </p:spPr>
        <p:txBody>
          <a:bodyPr/>
          <a:lstStyle>
            <a:lvl1pPr marL="0" indent="0">
              <a:lnSpc>
                <a:spcPct val="80000"/>
              </a:lnSpc>
              <a:buNone/>
              <a:defRPr sz="1400">
                <a:latin typeface="Orkney" pitchFamily="2" charset="77"/>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atin typeface="Orkney" pitchFamily="2" charset="77"/>
              </a:defRPr>
            </a:lvl2pPr>
            <a:lvl3pPr marL="0" indent="0">
              <a:buNone/>
              <a:defRPr sz="1200">
                <a:latin typeface="Orkney"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27" name="Picture Placeholder 3"/>
          <p:cNvSpPr>
            <a:spLocks noGrp="1"/>
          </p:cNvSpPr>
          <p:nvPr>
            <p:ph type="pic" sz="quarter" idx="19"/>
          </p:nvPr>
        </p:nvSpPr>
        <p:spPr>
          <a:xfrm>
            <a:off x="4360325" y="1639790"/>
            <a:ext cx="914400" cy="914400"/>
          </a:xfrm>
          <a:prstGeom prst="rect">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atin typeface="Orkney" pitchFamily="2" charset="77"/>
              </a:defRPr>
            </a:lvl1pPr>
          </a:lstStyle>
          <a:p>
            <a:endParaRPr lang="en-US"/>
          </a:p>
        </p:txBody>
      </p:sp>
      <p:sp>
        <p:nvSpPr>
          <p:cNvPr id="28" name="Content Placeholder 13"/>
          <p:cNvSpPr>
            <a:spLocks noGrp="1"/>
          </p:cNvSpPr>
          <p:nvPr>
            <p:ph sz="quarter" idx="20" hasCustomPrompt="1"/>
          </p:nvPr>
        </p:nvSpPr>
        <p:spPr>
          <a:xfrm>
            <a:off x="5426633" y="1639788"/>
            <a:ext cx="2314408" cy="1942241"/>
          </a:xfrm>
          <a:prstGeom prst="rect">
            <a:avLst/>
          </a:prstGeom>
        </p:spPr>
        <p:txBody>
          <a:bodyPr/>
          <a:lstStyle>
            <a:lvl1pPr marL="0" indent="0">
              <a:lnSpc>
                <a:spcPct val="80000"/>
              </a:lnSpc>
              <a:buNone/>
              <a:defRPr sz="1400">
                <a:latin typeface="Orkney" pitchFamily="2" charset="77"/>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atin typeface="Orkney" pitchFamily="2" charset="77"/>
              </a:defRPr>
            </a:lvl2pPr>
            <a:lvl3pPr marL="0" indent="0">
              <a:buNone/>
              <a:defRPr sz="1200">
                <a:latin typeface="Orkney"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29" name="Picture Placeholder 3"/>
          <p:cNvSpPr>
            <a:spLocks noGrp="1"/>
          </p:cNvSpPr>
          <p:nvPr>
            <p:ph type="pic" sz="quarter" idx="21"/>
          </p:nvPr>
        </p:nvSpPr>
        <p:spPr>
          <a:xfrm>
            <a:off x="8145262" y="1639789"/>
            <a:ext cx="914400" cy="914400"/>
          </a:xfrm>
          <a:prstGeom prst="rect">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atin typeface="Orkney" pitchFamily="2" charset="77"/>
              </a:defRPr>
            </a:lvl1pPr>
          </a:lstStyle>
          <a:p>
            <a:endParaRPr lang="en-US"/>
          </a:p>
        </p:txBody>
      </p:sp>
      <p:sp>
        <p:nvSpPr>
          <p:cNvPr id="30" name="Content Placeholder 13"/>
          <p:cNvSpPr>
            <a:spLocks noGrp="1"/>
          </p:cNvSpPr>
          <p:nvPr>
            <p:ph sz="quarter" idx="22" hasCustomPrompt="1"/>
          </p:nvPr>
        </p:nvSpPr>
        <p:spPr>
          <a:xfrm>
            <a:off x="9215349" y="1639788"/>
            <a:ext cx="2314408" cy="1942241"/>
          </a:xfrm>
          <a:prstGeom prst="rect">
            <a:avLst/>
          </a:prstGeom>
        </p:spPr>
        <p:txBody>
          <a:bodyPr/>
          <a:lstStyle>
            <a:lvl1pPr marL="0" indent="0">
              <a:lnSpc>
                <a:spcPct val="80000"/>
              </a:lnSpc>
              <a:buNone/>
              <a:defRPr sz="1400">
                <a:latin typeface="Orkney" pitchFamily="2" charset="77"/>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atin typeface="Orkney" pitchFamily="2" charset="77"/>
              </a:defRPr>
            </a:lvl2pPr>
            <a:lvl3pPr marL="0" indent="0">
              <a:buNone/>
              <a:defRPr sz="1200">
                <a:latin typeface="Orkney"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33" name="Picture Placeholder 3"/>
          <p:cNvSpPr>
            <a:spLocks noGrp="1"/>
          </p:cNvSpPr>
          <p:nvPr>
            <p:ph type="pic" sz="quarter" idx="25"/>
          </p:nvPr>
        </p:nvSpPr>
        <p:spPr>
          <a:xfrm>
            <a:off x="575387" y="3886577"/>
            <a:ext cx="914400" cy="914400"/>
          </a:xfrm>
          <a:prstGeom prst="rect">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atin typeface="Orkney" pitchFamily="2" charset="77"/>
              </a:defRPr>
            </a:lvl1pPr>
          </a:lstStyle>
          <a:p>
            <a:endParaRPr lang="en-US"/>
          </a:p>
        </p:txBody>
      </p:sp>
      <p:sp>
        <p:nvSpPr>
          <p:cNvPr id="34" name="Content Placeholder 13"/>
          <p:cNvSpPr>
            <a:spLocks noGrp="1"/>
          </p:cNvSpPr>
          <p:nvPr>
            <p:ph sz="quarter" idx="26" hasCustomPrompt="1"/>
          </p:nvPr>
        </p:nvSpPr>
        <p:spPr>
          <a:xfrm>
            <a:off x="1637916" y="3886575"/>
            <a:ext cx="2314408" cy="1942241"/>
          </a:xfrm>
          <a:prstGeom prst="rect">
            <a:avLst/>
          </a:prstGeom>
        </p:spPr>
        <p:txBody>
          <a:bodyPr/>
          <a:lstStyle>
            <a:lvl1pPr marL="0" indent="0">
              <a:lnSpc>
                <a:spcPct val="80000"/>
              </a:lnSpc>
              <a:buNone/>
              <a:defRPr sz="1400">
                <a:latin typeface="Orkney" pitchFamily="2" charset="77"/>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atin typeface="Orkney" pitchFamily="2" charset="77"/>
              </a:defRPr>
            </a:lvl2pPr>
            <a:lvl3pPr marL="0" indent="0">
              <a:buNone/>
              <a:defRPr sz="1200">
                <a:latin typeface="Orkney"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35" name="Picture Placeholder 3"/>
          <p:cNvSpPr>
            <a:spLocks noGrp="1"/>
          </p:cNvSpPr>
          <p:nvPr>
            <p:ph type="pic" sz="quarter" idx="27"/>
          </p:nvPr>
        </p:nvSpPr>
        <p:spPr>
          <a:xfrm>
            <a:off x="4360325" y="3886577"/>
            <a:ext cx="914400" cy="914400"/>
          </a:xfrm>
          <a:prstGeom prst="rect">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atin typeface="Orkney" pitchFamily="2" charset="77"/>
              </a:defRPr>
            </a:lvl1pPr>
          </a:lstStyle>
          <a:p>
            <a:endParaRPr lang="en-US"/>
          </a:p>
        </p:txBody>
      </p:sp>
      <p:sp>
        <p:nvSpPr>
          <p:cNvPr id="36" name="Content Placeholder 13"/>
          <p:cNvSpPr>
            <a:spLocks noGrp="1"/>
          </p:cNvSpPr>
          <p:nvPr>
            <p:ph sz="quarter" idx="28" hasCustomPrompt="1"/>
          </p:nvPr>
        </p:nvSpPr>
        <p:spPr>
          <a:xfrm>
            <a:off x="5426633" y="3886575"/>
            <a:ext cx="2314408" cy="1942241"/>
          </a:xfrm>
          <a:prstGeom prst="rect">
            <a:avLst/>
          </a:prstGeom>
        </p:spPr>
        <p:txBody>
          <a:bodyPr/>
          <a:lstStyle>
            <a:lvl1pPr marL="0" indent="0">
              <a:lnSpc>
                <a:spcPct val="80000"/>
              </a:lnSpc>
              <a:buNone/>
              <a:defRPr sz="1400">
                <a:latin typeface="Orkney" pitchFamily="2" charset="77"/>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atin typeface="Orkney" pitchFamily="2" charset="77"/>
              </a:defRPr>
            </a:lvl2pPr>
            <a:lvl3pPr marL="0" indent="0">
              <a:buNone/>
              <a:defRPr sz="1200">
                <a:latin typeface="Orkney"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37" name="Picture Placeholder 3"/>
          <p:cNvSpPr>
            <a:spLocks noGrp="1"/>
          </p:cNvSpPr>
          <p:nvPr>
            <p:ph type="pic" sz="quarter" idx="29"/>
          </p:nvPr>
        </p:nvSpPr>
        <p:spPr>
          <a:xfrm>
            <a:off x="8145262" y="3886576"/>
            <a:ext cx="914400" cy="914400"/>
          </a:xfrm>
          <a:prstGeom prst="rect">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atin typeface="Orkney" pitchFamily="2" charset="77"/>
              </a:defRPr>
            </a:lvl1pPr>
          </a:lstStyle>
          <a:p>
            <a:endParaRPr lang="en-US"/>
          </a:p>
        </p:txBody>
      </p:sp>
      <p:sp>
        <p:nvSpPr>
          <p:cNvPr id="38" name="Content Placeholder 13"/>
          <p:cNvSpPr>
            <a:spLocks noGrp="1"/>
          </p:cNvSpPr>
          <p:nvPr>
            <p:ph sz="quarter" idx="30" hasCustomPrompt="1"/>
          </p:nvPr>
        </p:nvSpPr>
        <p:spPr>
          <a:xfrm>
            <a:off x="9215349" y="3886575"/>
            <a:ext cx="2314408" cy="1942241"/>
          </a:xfrm>
          <a:prstGeom prst="rect">
            <a:avLst/>
          </a:prstGeom>
        </p:spPr>
        <p:txBody>
          <a:bodyPr/>
          <a:lstStyle>
            <a:lvl1pPr marL="0" indent="0">
              <a:lnSpc>
                <a:spcPct val="80000"/>
              </a:lnSpc>
              <a:buNone/>
              <a:defRPr sz="1400">
                <a:latin typeface="Orkney" pitchFamily="2" charset="77"/>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atin typeface="Orkney" pitchFamily="2" charset="77"/>
              </a:defRPr>
            </a:lvl2pPr>
            <a:lvl3pPr marL="0" indent="0">
              <a:buNone/>
              <a:defRPr sz="1200">
                <a:latin typeface="Orkney"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49" name="Text Placeholder 4"/>
          <p:cNvSpPr>
            <a:spLocks noGrp="1"/>
          </p:cNvSpPr>
          <p:nvPr>
            <p:ph type="body" sz="quarter" idx="41" hasCustomPrompt="1"/>
          </p:nvPr>
        </p:nvSpPr>
        <p:spPr>
          <a:xfrm>
            <a:off x="914400" y="933450"/>
            <a:ext cx="10363200" cy="406400"/>
          </a:xfrm>
          <a:prstGeom prst="rect">
            <a:avLst/>
          </a:prstGeom>
        </p:spPr>
        <p:txBody>
          <a:bodyPr>
            <a:normAutofit/>
          </a:bodyPr>
          <a:lstStyle>
            <a:lvl1pPr marL="0" indent="0" algn="ctr">
              <a:lnSpc>
                <a:spcPct val="86000"/>
              </a:lnSpc>
              <a:spcBef>
                <a:spcPts val="0"/>
              </a:spcBef>
              <a:buNone/>
              <a:defRPr sz="1800" baseline="0"/>
            </a:lvl1pPr>
          </a:lstStyle>
          <a:p>
            <a:pPr lvl="0"/>
            <a:r>
              <a:rPr lang="en-US"/>
              <a:t>Click here to edit subtitle</a:t>
            </a:r>
          </a:p>
        </p:txBody>
      </p:sp>
    </p:spTree>
    <p:extLst>
      <p:ext uri="{BB962C8B-B14F-4D97-AF65-F5344CB8AC3E}">
        <p14:creationId xmlns:p14="http://schemas.microsoft.com/office/powerpoint/2010/main" val="6644109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6 Team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a:prstGeom prst="rect">
            <a:avLst/>
          </a:prstGeo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prstGeom prst="rect">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atin typeface="Orkney" pitchFamily="2" charset="77"/>
              </a:defRPr>
            </a:lvl1pPr>
          </a:lstStyle>
          <a:p>
            <a:endParaRPr lang="en-US"/>
          </a:p>
        </p:txBody>
      </p:sp>
      <p:sp>
        <p:nvSpPr>
          <p:cNvPr id="14" name="Content Placeholder 13"/>
          <p:cNvSpPr>
            <a:spLocks noGrp="1"/>
          </p:cNvSpPr>
          <p:nvPr>
            <p:ph sz="quarter" idx="18" hasCustomPrompt="1"/>
          </p:nvPr>
        </p:nvSpPr>
        <p:spPr>
          <a:xfrm>
            <a:off x="1637916" y="1639788"/>
            <a:ext cx="2314408" cy="1942241"/>
          </a:xfrm>
          <a:prstGeom prst="rect">
            <a:avLst/>
          </a:prstGeom>
        </p:spPr>
        <p:txBody>
          <a:bodyPr/>
          <a:lstStyle>
            <a:lvl1pPr marL="0" indent="0">
              <a:lnSpc>
                <a:spcPct val="80000"/>
              </a:lnSpc>
              <a:buNone/>
              <a:defRPr sz="1400">
                <a:latin typeface="Orkney" pitchFamily="2" charset="77"/>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atin typeface="Orkney" pitchFamily="2" charset="77"/>
              </a:defRPr>
            </a:lvl2pPr>
            <a:lvl3pPr marL="0" indent="0">
              <a:buNone/>
              <a:defRPr sz="1200">
                <a:latin typeface="Orkney"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27" name="Picture Placeholder 3"/>
          <p:cNvSpPr>
            <a:spLocks noGrp="1"/>
          </p:cNvSpPr>
          <p:nvPr>
            <p:ph type="pic" sz="quarter" idx="19"/>
          </p:nvPr>
        </p:nvSpPr>
        <p:spPr>
          <a:xfrm>
            <a:off x="4360325" y="1639790"/>
            <a:ext cx="914400" cy="914400"/>
          </a:xfrm>
          <a:prstGeom prst="rect">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atin typeface="Orkney" pitchFamily="2" charset="77"/>
              </a:defRPr>
            </a:lvl1pPr>
          </a:lstStyle>
          <a:p>
            <a:endParaRPr lang="en-US"/>
          </a:p>
        </p:txBody>
      </p:sp>
      <p:sp>
        <p:nvSpPr>
          <p:cNvPr id="28" name="Content Placeholder 13"/>
          <p:cNvSpPr>
            <a:spLocks noGrp="1"/>
          </p:cNvSpPr>
          <p:nvPr>
            <p:ph sz="quarter" idx="20" hasCustomPrompt="1"/>
          </p:nvPr>
        </p:nvSpPr>
        <p:spPr>
          <a:xfrm>
            <a:off x="5426633" y="1639788"/>
            <a:ext cx="2314408" cy="1942241"/>
          </a:xfrm>
          <a:prstGeom prst="rect">
            <a:avLst/>
          </a:prstGeom>
        </p:spPr>
        <p:txBody>
          <a:bodyPr/>
          <a:lstStyle>
            <a:lvl1pPr marL="0" indent="0">
              <a:lnSpc>
                <a:spcPct val="80000"/>
              </a:lnSpc>
              <a:buNone/>
              <a:defRPr sz="1400">
                <a:latin typeface="Orkney" pitchFamily="2" charset="77"/>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atin typeface="Orkney" pitchFamily="2" charset="77"/>
              </a:defRPr>
            </a:lvl2pPr>
            <a:lvl3pPr marL="0" indent="0">
              <a:buNone/>
              <a:defRPr sz="1200">
                <a:latin typeface="Orkney"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29" name="Picture Placeholder 3"/>
          <p:cNvSpPr>
            <a:spLocks noGrp="1"/>
          </p:cNvSpPr>
          <p:nvPr>
            <p:ph type="pic" sz="quarter" idx="21"/>
          </p:nvPr>
        </p:nvSpPr>
        <p:spPr>
          <a:xfrm>
            <a:off x="8145262" y="1639789"/>
            <a:ext cx="914400" cy="914400"/>
          </a:xfrm>
          <a:prstGeom prst="rect">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atin typeface="Orkney" pitchFamily="2" charset="77"/>
              </a:defRPr>
            </a:lvl1pPr>
          </a:lstStyle>
          <a:p>
            <a:endParaRPr lang="en-US"/>
          </a:p>
        </p:txBody>
      </p:sp>
      <p:sp>
        <p:nvSpPr>
          <p:cNvPr id="30" name="Content Placeholder 13"/>
          <p:cNvSpPr>
            <a:spLocks noGrp="1"/>
          </p:cNvSpPr>
          <p:nvPr>
            <p:ph sz="quarter" idx="22" hasCustomPrompt="1"/>
          </p:nvPr>
        </p:nvSpPr>
        <p:spPr>
          <a:xfrm>
            <a:off x="9215349" y="1639788"/>
            <a:ext cx="2314408" cy="1942241"/>
          </a:xfrm>
          <a:prstGeom prst="rect">
            <a:avLst/>
          </a:prstGeom>
        </p:spPr>
        <p:txBody>
          <a:bodyPr/>
          <a:lstStyle>
            <a:lvl1pPr marL="0" indent="0">
              <a:lnSpc>
                <a:spcPct val="80000"/>
              </a:lnSpc>
              <a:buNone/>
              <a:defRPr sz="1400">
                <a:latin typeface="Orkney" pitchFamily="2" charset="77"/>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atin typeface="Orkney" pitchFamily="2" charset="77"/>
              </a:defRPr>
            </a:lvl2pPr>
            <a:lvl3pPr marL="0" indent="0">
              <a:buNone/>
              <a:defRPr sz="1200">
                <a:latin typeface="Orkney"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33" name="Picture Placeholder 3"/>
          <p:cNvSpPr>
            <a:spLocks noGrp="1"/>
          </p:cNvSpPr>
          <p:nvPr>
            <p:ph type="pic" sz="quarter" idx="25"/>
          </p:nvPr>
        </p:nvSpPr>
        <p:spPr>
          <a:xfrm>
            <a:off x="575387" y="3886577"/>
            <a:ext cx="914400" cy="914400"/>
          </a:xfrm>
          <a:prstGeom prst="rect">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atin typeface="Orkney" pitchFamily="2" charset="77"/>
              </a:defRPr>
            </a:lvl1pPr>
          </a:lstStyle>
          <a:p>
            <a:endParaRPr lang="en-US"/>
          </a:p>
        </p:txBody>
      </p:sp>
      <p:sp>
        <p:nvSpPr>
          <p:cNvPr id="34" name="Content Placeholder 13"/>
          <p:cNvSpPr>
            <a:spLocks noGrp="1"/>
          </p:cNvSpPr>
          <p:nvPr>
            <p:ph sz="quarter" idx="26" hasCustomPrompt="1"/>
          </p:nvPr>
        </p:nvSpPr>
        <p:spPr>
          <a:xfrm>
            <a:off x="1637916" y="3886575"/>
            <a:ext cx="2314408" cy="1942241"/>
          </a:xfrm>
          <a:prstGeom prst="rect">
            <a:avLst/>
          </a:prstGeom>
        </p:spPr>
        <p:txBody>
          <a:bodyPr/>
          <a:lstStyle>
            <a:lvl1pPr marL="0" indent="0">
              <a:lnSpc>
                <a:spcPct val="80000"/>
              </a:lnSpc>
              <a:buNone/>
              <a:defRPr sz="1400">
                <a:latin typeface="Orkney" pitchFamily="2" charset="77"/>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atin typeface="Orkney" pitchFamily="2" charset="77"/>
              </a:defRPr>
            </a:lvl2pPr>
            <a:lvl3pPr marL="0" indent="0">
              <a:buNone/>
              <a:defRPr sz="1200">
                <a:latin typeface="Orkney"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35" name="Picture Placeholder 3"/>
          <p:cNvSpPr>
            <a:spLocks noGrp="1"/>
          </p:cNvSpPr>
          <p:nvPr>
            <p:ph type="pic" sz="quarter" idx="27"/>
          </p:nvPr>
        </p:nvSpPr>
        <p:spPr>
          <a:xfrm>
            <a:off x="4360325" y="3886577"/>
            <a:ext cx="914400" cy="914400"/>
          </a:xfrm>
          <a:prstGeom prst="rect">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atin typeface="Orkney" pitchFamily="2" charset="77"/>
              </a:defRPr>
            </a:lvl1pPr>
          </a:lstStyle>
          <a:p>
            <a:endParaRPr lang="en-US"/>
          </a:p>
        </p:txBody>
      </p:sp>
      <p:sp>
        <p:nvSpPr>
          <p:cNvPr id="36" name="Content Placeholder 13"/>
          <p:cNvSpPr>
            <a:spLocks noGrp="1"/>
          </p:cNvSpPr>
          <p:nvPr>
            <p:ph sz="quarter" idx="28" hasCustomPrompt="1"/>
          </p:nvPr>
        </p:nvSpPr>
        <p:spPr>
          <a:xfrm>
            <a:off x="5426633" y="3886575"/>
            <a:ext cx="2314408" cy="1942241"/>
          </a:xfrm>
          <a:prstGeom prst="rect">
            <a:avLst/>
          </a:prstGeom>
        </p:spPr>
        <p:txBody>
          <a:bodyPr/>
          <a:lstStyle>
            <a:lvl1pPr marL="0" indent="0">
              <a:lnSpc>
                <a:spcPct val="80000"/>
              </a:lnSpc>
              <a:buNone/>
              <a:defRPr sz="1400">
                <a:latin typeface="Orkney" pitchFamily="2" charset="77"/>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atin typeface="Orkney" pitchFamily="2" charset="77"/>
              </a:defRPr>
            </a:lvl2pPr>
            <a:lvl3pPr marL="0" indent="0">
              <a:buNone/>
              <a:defRPr sz="1200">
                <a:latin typeface="Orkney"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37" name="Picture Placeholder 3"/>
          <p:cNvSpPr>
            <a:spLocks noGrp="1"/>
          </p:cNvSpPr>
          <p:nvPr>
            <p:ph type="pic" sz="quarter" idx="29"/>
          </p:nvPr>
        </p:nvSpPr>
        <p:spPr>
          <a:xfrm>
            <a:off x="8145262" y="3886576"/>
            <a:ext cx="914400" cy="914400"/>
          </a:xfrm>
          <a:prstGeom prst="rect">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atin typeface="Orkney" pitchFamily="2" charset="77"/>
              </a:defRPr>
            </a:lvl1pPr>
          </a:lstStyle>
          <a:p>
            <a:endParaRPr lang="en-US"/>
          </a:p>
        </p:txBody>
      </p:sp>
      <p:sp>
        <p:nvSpPr>
          <p:cNvPr id="38" name="Content Placeholder 13"/>
          <p:cNvSpPr>
            <a:spLocks noGrp="1"/>
          </p:cNvSpPr>
          <p:nvPr>
            <p:ph sz="quarter" idx="30" hasCustomPrompt="1"/>
          </p:nvPr>
        </p:nvSpPr>
        <p:spPr>
          <a:xfrm>
            <a:off x="9215349" y="3886575"/>
            <a:ext cx="2314408" cy="1942241"/>
          </a:xfrm>
          <a:prstGeom prst="rect">
            <a:avLst/>
          </a:prstGeom>
        </p:spPr>
        <p:txBody>
          <a:bodyPr/>
          <a:lstStyle>
            <a:lvl1pPr marL="0" indent="0">
              <a:lnSpc>
                <a:spcPct val="80000"/>
              </a:lnSpc>
              <a:buNone/>
              <a:defRPr sz="1400">
                <a:latin typeface="Orkney" pitchFamily="2" charset="77"/>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atin typeface="Orkney" pitchFamily="2" charset="77"/>
              </a:defRPr>
            </a:lvl2pPr>
            <a:lvl3pPr marL="0" indent="0">
              <a:buNone/>
              <a:defRPr sz="1200">
                <a:latin typeface="Orkney"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Tree>
    <p:extLst>
      <p:ext uri="{BB962C8B-B14F-4D97-AF65-F5344CB8AC3E}">
        <p14:creationId xmlns:p14="http://schemas.microsoft.com/office/powerpoint/2010/main" val="116516663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a:prstGeom prst="rect">
            <a:avLst/>
          </a:prstGeo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1534154" cy="1534154"/>
          </a:xfrm>
          <a:prstGeom prst="rect">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atin typeface="Orkney" pitchFamily="2" charset="77"/>
              </a:defRPr>
            </a:lvl1pPr>
          </a:lstStyle>
          <a:p>
            <a:endParaRPr lang="en-US"/>
          </a:p>
        </p:txBody>
      </p:sp>
      <p:sp>
        <p:nvSpPr>
          <p:cNvPr id="14" name="Content Placeholder 13"/>
          <p:cNvSpPr>
            <a:spLocks noGrp="1"/>
          </p:cNvSpPr>
          <p:nvPr>
            <p:ph sz="quarter" idx="18" hasCustomPrompt="1"/>
          </p:nvPr>
        </p:nvSpPr>
        <p:spPr>
          <a:xfrm>
            <a:off x="2295374" y="1639788"/>
            <a:ext cx="3558678" cy="1942241"/>
          </a:xfrm>
          <a:prstGeom prst="rect">
            <a:avLst/>
          </a:prstGeom>
        </p:spPr>
        <p:txBody>
          <a:bodyPr/>
          <a:lstStyle>
            <a:lvl1pPr marL="0" indent="0">
              <a:lnSpc>
                <a:spcPct val="80000"/>
              </a:lnSpc>
              <a:buNone/>
              <a:defRPr sz="1400">
                <a:latin typeface="Orkney" pitchFamily="2" charset="77"/>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atin typeface="Orkney" pitchFamily="2" charset="77"/>
              </a:defRPr>
            </a:lvl2pPr>
            <a:lvl3pPr marL="0" indent="0">
              <a:buNone/>
              <a:defRPr sz="1200">
                <a:latin typeface="Orkney"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27" name="Picture Placeholder 3"/>
          <p:cNvSpPr>
            <a:spLocks noGrp="1"/>
          </p:cNvSpPr>
          <p:nvPr>
            <p:ph type="pic" sz="quarter" idx="19"/>
          </p:nvPr>
        </p:nvSpPr>
        <p:spPr>
          <a:xfrm>
            <a:off x="6279803" y="1639790"/>
            <a:ext cx="1534154" cy="1534154"/>
          </a:xfrm>
          <a:prstGeom prst="rect">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atin typeface="Orkney" pitchFamily="2" charset="77"/>
              </a:defRPr>
            </a:lvl1pPr>
          </a:lstStyle>
          <a:p>
            <a:endParaRPr lang="en-US"/>
          </a:p>
        </p:txBody>
      </p:sp>
      <p:sp>
        <p:nvSpPr>
          <p:cNvPr id="28" name="Content Placeholder 13"/>
          <p:cNvSpPr>
            <a:spLocks noGrp="1"/>
          </p:cNvSpPr>
          <p:nvPr>
            <p:ph sz="quarter" idx="20" hasCustomPrompt="1"/>
          </p:nvPr>
        </p:nvSpPr>
        <p:spPr>
          <a:xfrm>
            <a:off x="8003569" y="1639788"/>
            <a:ext cx="3558678" cy="1942241"/>
          </a:xfrm>
          <a:prstGeom prst="rect">
            <a:avLst/>
          </a:prstGeom>
        </p:spPr>
        <p:txBody>
          <a:bodyPr/>
          <a:lstStyle>
            <a:lvl1pPr marL="0" indent="0">
              <a:lnSpc>
                <a:spcPct val="80000"/>
              </a:lnSpc>
              <a:buNone/>
              <a:defRPr sz="1400">
                <a:latin typeface="Orkney" pitchFamily="2" charset="77"/>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atin typeface="Orkney" pitchFamily="2" charset="77"/>
              </a:defRPr>
            </a:lvl2pPr>
            <a:lvl3pPr marL="0" indent="0">
              <a:buNone/>
              <a:defRPr sz="1200">
                <a:latin typeface="Orkney"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33" name="Picture Placeholder 3"/>
          <p:cNvSpPr>
            <a:spLocks noGrp="1"/>
          </p:cNvSpPr>
          <p:nvPr>
            <p:ph type="pic" sz="quarter" idx="25"/>
          </p:nvPr>
        </p:nvSpPr>
        <p:spPr>
          <a:xfrm>
            <a:off x="575387" y="3886577"/>
            <a:ext cx="1534154" cy="1534154"/>
          </a:xfrm>
          <a:prstGeom prst="rect">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atin typeface="Orkney" pitchFamily="2" charset="77"/>
              </a:defRPr>
            </a:lvl1pPr>
          </a:lstStyle>
          <a:p>
            <a:endParaRPr lang="en-US"/>
          </a:p>
        </p:txBody>
      </p:sp>
      <p:sp>
        <p:nvSpPr>
          <p:cNvPr id="34" name="Content Placeholder 13"/>
          <p:cNvSpPr>
            <a:spLocks noGrp="1"/>
          </p:cNvSpPr>
          <p:nvPr>
            <p:ph sz="quarter" idx="26" hasCustomPrompt="1"/>
          </p:nvPr>
        </p:nvSpPr>
        <p:spPr>
          <a:xfrm>
            <a:off x="2295374" y="3886575"/>
            <a:ext cx="3558678" cy="1942241"/>
          </a:xfrm>
          <a:prstGeom prst="rect">
            <a:avLst/>
          </a:prstGeom>
        </p:spPr>
        <p:txBody>
          <a:bodyPr/>
          <a:lstStyle>
            <a:lvl1pPr marL="0" indent="0">
              <a:lnSpc>
                <a:spcPct val="80000"/>
              </a:lnSpc>
              <a:buNone/>
              <a:defRPr sz="1400">
                <a:latin typeface="Orkney" pitchFamily="2" charset="77"/>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atin typeface="Orkney" pitchFamily="2" charset="77"/>
              </a:defRPr>
            </a:lvl2pPr>
            <a:lvl3pPr marL="0" indent="0">
              <a:buNone/>
              <a:defRPr sz="1200">
                <a:latin typeface="Orkney"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35" name="Picture Placeholder 3"/>
          <p:cNvSpPr>
            <a:spLocks noGrp="1"/>
          </p:cNvSpPr>
          <p:nvPr>
            <p:ph type="pic" sz="quarter" idx="27"/>
          </p:nvPr>
        </p:nvSpPr>
        <p:spPr>
          <a:xfrm>
            <a:off x="6279803" y="3886577"/>
            <a:ext cx="1534154" cy="1534154"/>
          </a:xfrm>
          <a:prstGeom prst="rect">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atin typeface="Orkney" pitchFamily="2" charset="77"/>
              </a:defRPr>
            </a:lvl1pPr>
          </a:lstStyle>
          <a:p>
            <a:endParaRPr lang="en-US"/>
          </a:p>
        </p:txBody>
      </p:sp>
      <p:sp>
        <p:nvSpPr>
          <p:cNvPr id="36" name="Content Placeholder 13"/>
          <p:cNvSpPr>
            <a:spLocks noGrp="1"/>
          </p:cNvSpPr>
          <p:nvPr>
            <p:ph sz="quarter" idx="28" hasCustomPrompt="1"/>
          </p:nvPr>
        </p:nvSpPr>
        <p:spPr>
          <a:xfrm>
            <a:off x="8003569" y="3886575"/>
            <a:ext cx="3558678" cy="1942241"/>
          </a:xfrm>
          <a:prstGeom prst="rect">
            <a:avLst/>
          </a:prstGeom>
        </p:spPr>
        <p:txBody>
          <a:bodyPr/>
          <a:lstStyle>
            <a:lvl1pPr marL="0" indent="0">
              <a:lnSpc>
                <a:spcPct val="80000"/>
              </a:lnSpc>
              <a:buNone/>
              <a:defRPr sz="1400">
                <a:latin typeface="Orkney" pitchFamily="2" charset="77"/>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atin typeface="Orkney" pitchFamily="2" charset="77"/>
              </a:defRPr>
            </a:lvl2pPr>
            <a:lvl3pPr marL="0" indent="0">
              <a:buNone/>
              <a:defRPr sz="1200">
                <a:latin typeface="Orkney"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49" name="Text Placeholder 4"/>
          <p:cNvSpPr>
            <a:spLocks noGrp="1"/>
          </p:cNvSpPr>
          <p:nvPr>
            <p:ph type="body" sz="quarter" idx="41" hasCustomPrompt="1"/>
          </p:nvPr>
        </p:nvSpPr>
        <p:spPr>
          <a:xfrm>
            <a:off x="914400" y="933450"/>
            <a:ext cx="10363200" cy="406400"/>
          </a:xfrm>
          <a:prstGeom prst="rect">
            <a:avLst/>
          </a:prstGeom>
        </p:spPr>
        <p:txBody>
          <a:bodyPr>
            <a:normAutofit/>
          </a:bodyPr>
          <a:lstStyle>
            <a:lvl1pPr marL="0" indent="0" algn="ctr">
              <a:lnSpc>
                <a:spcPct val="86000"/>
              </a:lnSpc>
              <a:spcBef>
                <a:spcPts val="0"/>
              </a:spcBef>
              <a:buNone/>
              <a:defRPr sz="1800" baseline="0"/>
            </a:lvl1pPr>
          </a:lstStyle>
          <a:p>
            <a:pPr lvl="0"/>
            <a:r>
              <a:rPr lang="en-US"/>
              <a:t>Click here to edit subtitle</a:t>
            </a:r>
          </a:p>
        </p:txBody>
      </p:sp>
    </p:spTree>
    <p:extLst>
      <p:ext uri="{BB962C8B-B14F-4D97-AF65-F5344CB8AC3E}">
        <p14:creationId xmlns:p14="http://schemas.microsoft.com/office/powerpoint/2010/main" val="71862589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a:prstGeom prst="rect">
            <a:avLst/>
          </a:prstGeo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1534154" cy="1534154"/>
          </a:xfrm>
          <a:prstGeom prst="rect">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atin typeface="Orkney" pitchFamily="2" charset="77"/>
              </a:defRPr>
            </a:lvl1pPr>
          </a:lstStyle>
          <a:p>
            <a:endParaRPr lang="en-US"/>
          </a:p>
        </p:txBody>
      </p:sp>
      <p:sp>
        <p:nvSpPr>
          <p:cNvPr id="14" name="Content Placeholder 13"/>
          <p:cNvSpPr>
            <a:spLocks noGrp="1"/>
          </p:cNvSpPr>
          <p:nvPr>
            <p:ph sz="quarter" idx="18" hasCustomPrompt="1"/>
          </p:nvPr>
        </p:nvSpPr>
        <p:spPr>
          <a:xfrm>
            <a:off x="2295374" y="1639788"/>
            <a:ext cx="3558678" cy="1942241"/>
          </a:xfrm>
          <a:prstGeom prst="rect">
            <a:avLst/>
          </a:prstGeom>
        </p:spPr>
        <p:txBody>
          <a:bodyPr/>
          <a:lstStyle>
            <a:lvl1pPr marL="0" indent="0">
              <a:lnSpc>
                <a:spcPct val="80000"/>
              </a:lnSpc>
              <a:buNone/>
              <a:defRPr sz="1400">
                <a:latin typeface="Orkney" pitchFamily="2" charset="77"/>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atin typeface="Orkney" pitchFamily="2" charset="77"/>
              </a:defRPr>
            </a:lvl2pPr>
            <a:lvl3pPr marL="0" indent="0">
              <a:buNone/>
              <a:defRPr sz="1200">
                <a:latin typeface="Orkney"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27" name="Picture Placeholder 3"/>
          <p:cNvSpPr>
            <a:spLocks noGrp="1"/>
          </p:cNvSpPr>
          <p:nvPr>
            <p:ph type="pic" sz="quarter" idx="19"/>
          </p:nvPr>
        </p:nvSpPr>
        <p:spPr>
          <a:xfrm>
            <a:off x="6279803" y="1639790"/>
            <a:ext cx="1534154" cy="1534154"/>
          </a:xfrm>
          <a:prstGeom prst="rect">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atin typeface="Orkney" pitchFamily="2" charset="77"/>
              </a:defRPr>
            </a:lvl1pPr>
          </a:lstStyle>
          <a:p>
            <a:endParaRPr lang="en-US"/>
          </a:p>
        </p:txBody>
      </p:sp>
      <p:sp>
        <p:nvSpPr>
          <p:cNvPr id="28" name="Content Placeholder 13"/>
          <p:cNvSpPr>
            <a:spLocks noGrp="1"/>
          </p:cNvSpPr>
          <p:nvPr>
            <p:ph sz="quarter" idx="20" hasCustomPrompt="1"/>
          </p:nvPr>
        </p:nvSpPr>
        <p:spPr>
          <a:xfrm>
            <a:off x="8003569" y="1639788"/>
            <a:ext cx="3558678" cy="1942241"/>
          </a:xfrm>
          <a:prstGeom prst="rect">
            <a:avLst/>
          </a:prstGeom>
        </p:spPr>
        <p:txBody>
          <a:bodyPr/>
          <a:lstStyle>
            <a:lvl1pPr marL="0" indent="0">
              <a:lnSpc>
                <a:spcPct val="80000"/>
              </a:lnSpc>
              <a:buNone/>
              <a:defRPr sz="1400">
                <a:latin typeface="Orkney" pitchFamily="2" charset="77"/>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atin typeface="Orkney" pitchFamily="2" charset="77"/>
              </a:defRPr>
            </a:lvl2pPr>
            <a:lvl3pPr marL="0" indent="0">
              <a:buNone/>
              <a:defRPr sz="1200">
                <a:latin typeface="Orkney"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33" name="Picture Placeholder 3"/>
          <p:cNvSpPr>
            <a:spLocks noGrp="1"/>
          </p:cNvSpPr>
          <p:nvPr>
            <p:ph type="pic" sz="quarter" idx="25"/>
          </p:nvPr>
        </p:nvSpPr>
        <p:spPr>
          <a:xfrm>
            <a:off x="575387" y="3886577"/>
            <a:ext cx="1534154" cy="1534154"/>
          </a:xfrm>
          <a:prstGeom prst="rect">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atin typeface="Orkney" pitchFamily="2" charset="77"/>
              </a:defRPr>
            </a:lvl1pPr>
          </a:lstStyle>
          <a:p>
            <a:endParaRPr lang="en-US"/>
          </a:p>
        </p:txBody>
      </p:sp>
      <p:sp>
        <p:nvSpPr>
          <p:cNvPr id="34" name="Content Placeholder 13"/>
          <p:cNvSpPr>
            <a:spLocks noGrp="1"/>
          </p:cNvSpPr>
          <p:nvPr>
            <p:ph sz="quarter" idx="26" hasCustomPrompt="1"/>
          </p:nvPr>
        </p:nvSpPr>
        <p:spPr>
          <a:xfrm>
            <a:off x="2295374" y="3886575"/>
            <a:ext cx="3558678" cy="1942241"/>
          </a:xfrm>
          <a:prstGeom prst="rect">
            <a:avLst/>
          </a:prstGeom>
        </p:spPr>
        <p:txBody>
          <a:bodyPr/>
          <a:lstStyle>
            <a:lvl1pPr marL="0" indent="0">
              <a:lnSpc>
                <a:spcPct val="80000"/>
              </a:lnSpc>
              <a:buNone/>
              <a:defRPr sz="1400">
                <a:latin typeface="Orkney" pitchFamily="2" charset="77"/>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atin typeface="Orkney" pitchFamily="2" charset="77"/>
              </a:defRPr>
            </a:lvl2pPr>
            <a:lvl3pPr marL="0" indent="0">
              <a:buNone/>
              <a:defRPr sz="1200">
                <a:latin typeface="Orkney"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35" name="Picture Placeholder 3"/>
          <p:cNvSpPr>
            <a:spLocks noGrp="1"/>
          </p:cNvSpPr>
          <p:nvPr>
            <p:ph type="pic" sz="quarter" idx="27"/>
          </p:nvPr>
        </p:nvSpPr>
        <p:spPr>
          <a:xfrm>
            <a:off x="6279803" y="3886577"/>
            <a:ext cx="1534154" cy="1534154"/>
          </a:xfrm>
          <a:prstGeom prst="rect">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atin typeface="Orkney" pitchFamily="2" charset="77"/>
              </a:defRPr>
            </a:lvl1pPr>
          </a:lstStyle>
          <a:p>
            <a:endParaRPr lang="en-US"/>
          </a:p>
        </p:txBody>
      </p:sp>
      <p:sp>
        <p:nvSpPr>
          <p:cNvPr id="36" name="Content Placeholder 13"/>
          <p:cNvSpPr>
            <a:spLocks noGrp="1"/>
          </p:cNvSpPr>
          <p:nvPr>
            <p:ph sz="quarter" idx="28" hasCustomPrompt="1"/>
          </p:nvPr>
        </p:nvSpPr>
        <p:spPr>
          <a:xfrm>
            <a:off x="8003569" y="3886575"/>
            <a:ext cx="3558678" cy="1942241"/>
          </a:xfrm>
          <a:prstGeom prst="rect">
            <a:avLst/>
          </a:prstGeom>
        </p:spPr>
        <p:txBody>
          <a:bodyPr/>
          <a:lstStyle>
            <a:lvl1pPr marL="0" indent="0">
              <a:lnSpc>
                <a:spcPct val="80000"/>
              </a:lnSpc>
              <a:buNone/>
              <a:defRPr sz="1400">
                <a:latin typeface="Orkney" pitchFamily="2" charset="77"/>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atin typeface="Orkney" pitchFamily="2" charset="77"/>
              </a:defRPr>
            </a:lvl2pPr>
            <a:lvl3pPr marL="0" indent="0">
              <a:buNone/>
              <a:defRPr sz="1200">
                <a:latin typeface="Orkney"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Tree>
    <p:extLst>
      <p:ext uri="{BB962C8B-B14F-4D97-AF65-F5344CB8AC3E}">
        <p14:creationId xmlns:p14="http://schemas.microsoft.com/office/powerpoint/2010/main" val="167901069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a:prstGeom prst="rect">
            <a:avLst/>
          </a:prstGeom>
        </p:spPr>
        <p:txBody>
          <a:bodyPr/>
          <a:lstStyle/>
          <a:p>
            <a:r>
              <a:rPr lang="en-US"/>
              <a:t>Click to edit Master title style</a:t>
            </a:r>
          </a:p>
        </p:txBody>
      </p:sp>
      <p:sp>
        <p:nvSpPr>
          <p:cNvPr id="4" name="Picture Placeholder 3"/>
          <p:cNvSpPr>
            <a:spLocks noGrp="1"/>
          </p:cNvSpPr>
          <p:nvPr>
            <p:ph type="pic" sz="quarter" idx="10"/>
          </p:nvPr>
        </p:nvSpPr>
        <p:spPr>
          <a:xfrm>
            <a:off x="1564225"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atin typeface=""/>
              </a:defRPr>
            </a:lvl1pPr>
          </a:lstStyle>
          <a:p>
            <a:endParaRPr lang="en-US"/>
          </a:p>
        </p:txBody>
      </p:sp>
      <p:sp>
        <p:nvSpPr>
          <p:cNvPr id="14" name="Content Placeholder 13"/>
          <p:cNvSpPr>
            <a:spLocks noGrp="1"/>
          </p:cNvSpPr>
          <p:nvPr>
            <p:ph sz="quarter" idx="18" hasCustomPrompt="1"/>
          </p:nvPr>
        </p:nvSpPr>
        <p:spPr>
          <a:xfrm>
            <a:off x="575387" y="3256992"/>
            <a:ext cx="3376937" cy="2403219"/>
          </a:xfrm>
          <a:prstGeom prst="rect">
            <a:avLst/>
          </a:prstGeom>
        </p:spPr>
        <p:txBody>
          <a:bodyPr>
            <a:normAutofit/>
          </a:bodyPr>
          <a:lstStyle>
            <a:lvl1pPr marL="0" indent="0" algn="ctr">
              <a:lnSpc>
                <a:spcPct val="80000"/>
              </a:lnSpc>
              <a:buNone/>
              <a:defRPr sz="2000">
                <a:latin typeface=""/>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atin typeface=""/>
              </a:defRPr>
            </a:lvl2pPr>
            <a:lvl3pPr marL="0" indent="0" algn="ctr">
              <a:buNone/>
              <a:defRPr sz="1400">
                <a:latin typeface=""/>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27" name="Picture Placeholder 3"/>
          <p:cNvSpPr>
            <a:spLocks noGrp="1"/>
          </p:cNvSpPr>
          <p:nvPr>
            <p:ph type="pic" sz="quarter" idx="19"/>
          </p:nvPr>
        </p:nvSpPr>
        <p:spPr>
          <a:xfrm>
            <a:off x="5349163"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atin typeface=""/>
              </a:defRPr>
            </a:lvl1pPr>
          </a:lstStyle>
          <a:p>
            <a:endParaRPr lang="en-US"/>
          </a:p>
        </p:txBody>
      </p:sp>
      <p:sp>
        <p:nvSpPr>
          <p:cNvPr id="28" name="Content Placeholder 13"/>
          <p:cNvSpPr>
            <a:spLocks noGrp="1"/>
          </p:cNvSpPr>
          <p:nvPr>
            <p:ph sz="quarter" idx="20" hasCustomPrompt="1"/>
          </p:nvPr>
        </p:nvSpPr>
        <p:spPr>
          <a:xfrm>
            <a:off x="4360325" y="3256992"/>
            <a:ext cx="3376937" cy="2403219"/>
          </a:xfrm>
          <a:prstGeom prst="rect">
            <a:avLst/>
          </a:prstGeom>
        </p:spPr>
        <p:txBody>
          <a:bodyPr>
            <a:normAutofit/>
          </a:bodyPr>
          <a:lstStyle>
            <a:lvl1pPr marL="0" indent="0" algn="ctr">
              <a:lnSpc>
                <a:spcPct val="80000"/>
              </a:lnSpc>
              <a:buNone/>
              <a:defRPr sz="2000">
                <a:latin typeface=""/>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atin typeface=""/>
              </a:defRPr>
            </a:lvl2pPr>
            <a:lvl3pPr marL="0" indent="0" algn="ctr">
              <a:buNone/>
              <a:defRPr sz="1400">
                <a:latin typeface=""/>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29" name="Picture Placeholder 3"/>
          <p:cNvSpPr>
            <a:spLocks noGrp="1"/>
          </p:cNvSpPr>
          <p:nvPr>
            <p:ph type="pic" sz="quarter" idx="21"/>
          </p:nvPr>
        </p:nvSpPr>
        <p:spPr>
          <a:xfrm>
            <a:off x="9134100" y="1639789"/>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atin typeface=""/>
              </a:defRPr>
            </a:lvl1pPr>
          </a:lstStyle>
          <a:p>
            <a:endParaRPr lang="en-US"/>
          </a:p>
        </p:txBody>
      </p:sp>
      <p:sp>
        <p:nvSpPr>
          <p:cNvPr id="30" name="Content Placeholder 13"/>
          <p:cNvSpPr>
            <a:spLocks noGrp="1"/>
          </p:cNvSpPr>
          <p:nvPr>
            <p:ph sz="quarter" idx="22" hasCustomPrompt="1"/>
          </p:nvPr>
        </p:nvSpPr>
        <p:spPr>
          <a:xfrm>
            <a:off x="8145262" y="3256992"/>
            <a:ext cx="3376937" cy="2403219"/>
          </a:xfrm>
          <a:prstGeom prst="rect">
            <a:avLst/>
          </a:prstGeom>
        </p:spPr>
        <p:txBody>
          <a:bodyPr>
            <a:normAutofit/>
          </a:bodyPr>
          <a:lstStyle>
            <a:lvl1pPr marL="0" indent="0" algn="ctr">
              <a:lnSpc>
                <a:spcPct val="80000"/>
              </a:lnSpc>
              <a:buNone/>
              <a:defRPr sz="2000">
                <a:latin typeface=""/>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atin typeface=""/>
              </a:defRPr>
            </a:lvl2pPr>
            <a:lvl3pPr marL="0" indent="0" algn="ctr">
              <a:buNone/>
              <a:defRPr sz="1400">
                <a:latin typeface=""/>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49" name="Text Placeholder 4"/>
          <p:cNvSpPr>
            <a:spLocks noGrp="1"/>
          </p:cNvSpPr>
          <p:nvPr>
            <p:ph type="body" sz="quarter" idx="41" hasCustomPrompt="1"/>
          </p:nvPr>
        </p:nvSpPr>
        <p:spPr>
          <a:xfrm>
            <a:off x="914400" y="933450"/>
            <a:ext cx="10363200" cy="406400"/>
          </a:xfrm>
          <a:prstGeom prst="rect">
            <a:avLst/>
          </a:prstGeom>
        </p:spPr>
        <p:txBody>
          <a:bodyPr>
            <a:normAutofit/>
          </a:bodyPr>
          <a:lstStyle>
            <a:lvl1pPr marL="0" indent="0" algn="ctr">
              <a:lnSpc>
                <a:spcPct val="86000"/>
              </a:lnSpc>
              <a:spcBef>
                <a:spcPts val="0"/>
              </a:spcBef>
              <a:buNone/>
              <a:defRPr sz="1800" baseline="0"/>
            </a:lvl1pPr>
          </a:lstStyle>
          <a:p>
            <a:pPr lvl="0"/>
            <a:r>
              <a:rPr lang="en-US"/>
              <a:t>Click here to edit subtitle</a:t>
            </a:r>
          </a:p>
        </p:txBody>
      </p:sp>
    </p:spTree>
    <p:extLst>
      <p:ext uri="{BB962C8B-B14F-4D97-AF65-F5344CB8AC3E}">
        <p14:creationId xmlns:p14="http://schemas.microsoft.com/office/powerpoint/2010/main" val="78496151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 Team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279961"/>
            <a:ext cx="10363200" cy="817561"/>
          </a:xfrm>
          <a:prstGeom prst="rect">
            <a:avLst/>
          </a:prstGeom>
        </p:spPr>
        <p:txBody>
          <a:bodyPr/>
          <a:lstStyle/>
          <a:p>
            <a:r>
              <a:rPr lang="en-US"/>
              <a:t>CLICK TO EDIT MASTER TITLE STYLE</a:t>
            </a:r>
          </a:p>
        </p:txBody>
      </p:sp>
      <p:sp>
        <p:nvSpPr>
          <p:cNvPr id="4" name="Picture Placeholder 3"/>
          <p:cNvSpPr>
            <a:spLocks noGrp="1"/>
          </p:cNvSpPr>
          <p:nvPr>
            <p:ph type="pic" sz="quarter" idx="10"/>
          </p:nvPr>
        </p:nvSpPr>
        <p:spPr>
          <a:xfrm>
            <a:off x="1564225"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atin typeface="Orkney" pitchFamily="2" charset="77"/>
              </a:defRPr>
            </a:lvl1pPr>
          </a:lstStyle>
          <a:p>
            <a:endParaRPr lang="en-US"/>
          </a:p>
        </p:txBody>
      </p:sp>
      <p:sp>
        <p:nvSpPr>
          <p:cNvPr id="14" name="Content Placeholder 13"/>
          <p:cNvSpPr>
            <a:spLocks noGrp="1"/>
          </p:cNvSpPr>
          <p:nvPr>
            <p:ph sz="quarter" idx="18" hasCustomPrompt="1"/>
          </p:nvPr>
        </p:nvSpPr>
        <p:spPr>
          <a:xfrm>
            <a:off x="575387" y="3256992"/>
            <a:ext cx="3376937" cy="2403219"/>
          </a:xfrm>
          <a:prstGeom prst="rect">
            <a:avLst/>
          </a:prstGeom>
        </p:spPr>
        <p:txBody>
          <a:bodyPr>
            <a:normAutofit/>
          </a:bodyPr>
          <a:lstStyle>
            <a:lvl1pPr marL="0" indent="0" algn="ctr">
              <a:lnSpc>
                <a:spcPct val="80000"/>
              </a:lnSpc>
              <a:buNone/>
              <a:defRPr sz="2000">
                <a:latin typeface="NimbusSan" pitchFamily="2" charset="77"/>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atin typeface="NimbusSan" pitchFamily="2" charset="77"/>
              </a:defRPr>
            </a:lvl2pPr>
            <a:lvl3pPr marL="0" indent="0" algn="ctr">
              <a:buNone/>
              <a:defRPr sz="1400">
                <a:latin typeface="NimbusSan"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27" name="Picture Placeholder 3"/>
          <p:cNvSpPr>
            <a:spLocks noGrp="1"/>
          </p:cNvSpPr>
          <p:nvPr>
            <p:ph type="pic" sz="quarter" idx="19"/>
          </p:nvPr>
        </p:nvSpPr>
        <p:spPr>
          <a:xfrm>
            <a:off x="5349163"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atin typeface="Orkney" pitchFamily="2" charset="77"/>
              </a:defRPr>
            </a:lvl1pPr>
          </a:lstStyle>
          <a:p>
            <a:endParaRPr lang="en-US"/>
          </a:p>
        </p:txBody>
      </p:sp>
      <p:sp>
        <p:nvSpPr>
          <p:cNvPr id="28" name="Content Placeholder 13"/>
          <p:cNvSpPr>
            <a:spLocks noGrp="1"/>
          </p:cNvSpPr>
          <p:nvPr>
            <p:ph sz="quarter" idx="20" hasCustomPrompt="1"/>
          </p:nvPr>
        </p:nvSpPr>
        <p:spPr>
          <a:xfrm>
            <a:off x="4360325" y="3256992"/>
            <a:ext cx="3376937" cy="2403219"/>
          </a:xfrm>
          <a:prstGeom prst="rect">
            <a:avLst/>
          </a:prstGeom>
        </p:spPr>
        <p:txBody>
          <a:bodyPr>
            <a:normAutofit/>
          </a:bodyPr>
          <a:lstStyle>
            <a:lvl1pPr marL="0" indent="0" algn="ctr">
              <a:lnSpc>
                <a:spcPct val="80000"/>
              </a:lnSpc>
              <a:buNone/>
              <a:defRPr sz="2000">
                <a:latin typeface="NimbusSan" pitchFamily="2" charset="77"/>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atin typeface="NimbusSan" pitchFamily="2" charset="77"/>
              </a:defRPr>
            </a:lvl2pPr>
            <a:lvl3pPr marL="0" indent="0" algn="ctr">
              <a:buNone/>
              <a:defRPr sz="1400">
                <a:latin typeface="NimbusSan"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29" name="Picture Placeholder 3"/>
          <p:cNvSpPr>
            <a:spLocks noGrp="1"/>
          </p:cNvSpPr>
          <p:nvPr>
            <p:ph type="pic" sz="quarter" idx="21"/>
          </p:nvPr>
        </p:nvSpPr>
        <p:spPr>
          <a:xfrm>
            <a:off x="9134100" y="1639789"/>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atin typeface="Orkney" pitchFamily="2" charset="77"/>
              </a:defRPr>
            </a:lvl1pPr>
          </a:lstStyle>
          <a:p>
            <a:endParaRPr lang="en-US"/>
          </a:p>
        </p:txBody>
      </p:sp>
      <p:sp>
        <p:nvSpPr>
          <p:cNvPr id="30" name="Content Placeholder 13"/>
          <p:cNvSpPr>
            <a:spLocks noGrp="1"/>
          </p:cNvSpPr>
          <p:nvPr>
            <p:ph sz="quarter" idx="22" hasCustomPrompt="1"/>
          </p:nvPr>
        </p:nvSpPr>
        <p:spPr>
          <a:xfrm>
            <a:off x="8145262" y="3256992"/>
            <a:ext cx="3376937" cy="2403219"/>
          </a:xfrm>
          <a:prstGeom prst="rect">
            <a:avLst/>
          </a:prstGeom>
        </p:spPr>
        <p:txBody>
          <a:bodyPr>
            <a:normAutofit/>
          </a:bodyPr>
          <a:lstStyle>
            <a:lvl1pPr marL="0" indent="0" algn="ctr">
              <a:lnSpc>
                <a:spcPct val="80000"/>
              </a:lnSpc>
              <a:buNone/>
              <a:defRPr sz="2000">
                <a:latin typeface="NimbusSan" pitchFamily="2" charset="77"/>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atin typeface="NimbusSan" pitchFamily="2" charset="77"/>
              </a:defRPr>
            </a:lvl2pPr>
            <a:lvl3pPr marL="0" indent="0" algn="ctr">
              <a:buNone/>
              <a:defRPr sz="1400">
                <a:latin typeface="NimbusSan"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Tree>
    <p:extLst>
      <p:ext uri="{BB962C8B-B14F-4D97-AF65-F5344CB8AC3E}">
        <p14:creationId xmlns:p14="http://schemas.microsoft.com/office/powerpoint/2010/main" val="144825184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 Team Subtitle 2">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a:prstGeom prst="rect">
            <a:avLst/>
          </a:prstGeom>
        </p:spPr>
        <p:txBody>
          <a:bodyPr/>
          <a:lstStyle/>
          <a:p>
            <a:r>
              <a:rPr lang="en-US"/>
              <a:t>Click to edit Master title style</a:t>
            </a:r>
          </a:p>
        </p:txBody>
      </p:sp>
      <p:sp>
        <p:nvSpPr>
          <p:cNvPr id="4" name="Picture Placeholder 3"/>
          <p:cNvSpPr>
            <a:spLocks noGrp="1"/>
          </p:cNvSpPr>
          <p:nvPr>
            <p:ph type="pic" sz="quarter" idx="10"/>
          </p:nvPr>
        </p:nvSpPr>
        <p:spPr>
          <a:xfrm>
            <a:off x="1221602"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atin typeface="Orkney" pitchFamily="2" charset="77"/>
              </a:defRPr>
            </a:lvl1pPr>
          </a:lstStyle>
          <a:p>
            <a:endParaRPr lang="en-US"/>
          </a:p>
        </p:txBody>
      </p:sp>
      <p:sp>
        <p:nvSpPr>
          <p:cNvPr id="14" name="Content Placeholder 13"/>
          <p:cNvSpPr>
            <a:spLocks noGrp="1"/>
          </p:cNvSpPr>
          <p:nvPr>
            <p:ph sz="quarter" idx="18" hasCustomPrompt="1"/>
          </p:nvPr>
        </p:nvSpPr>
        <p:spPr>
          <a:xfrm>
            <a:off x="719254" y="3256992"/>
            <a:ext cx="2403956" cy="2403219"/>
          </a:xfrm>
          <a:prstGeom prst="rect">
            <a:avLst/>
          </a:prstGeom>
        </p:spPr>
        <p:txBody>
          <a:bodyPr>
            <a:normAutofit/>
          </a:bodyPr>
          <a:lstStyle>
            <a:lvl1pPr marL="0" indent="0" algn="ctr">
              <a:lnSpc>
                <a:spcPct val="80000"/>
              </a:lnSpc>
              <a:buNone/>
              <a:defRPr sz="2000">
                <a:latin typeface="Orkney" pitchFamily="2" charset="77"/>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atin typeface="Orkney" pitchFamily="2" charset="77"/>
              </a:defRPr>
            </a:lvl2pPr>
            <a:lvl3pPr marL="0" indent="0" algn="ctr">
              <a:buNone/>
              <a:defRPr sz="1400">
                <a:latin typeface="Orkney"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27" name="Picture Placeholder 3"/>
          <p:cNvSpPr>
            <a:spLocks noGrp="1"/>
          </p:cNvSpPr>
          <p:nvPr>
            <p:ph type="pic" sz="quarter" idx="19"/>
          </p:nvPr>
        </p:nvSpPr>
        <p:spPr>
          <a:xfrm>
            <a:off x="4025464"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atin typeface="Orkney" pitchFamily="2" charset="77"/>
              </a:defRPr>
            </a:lvl1pPr>
          </a:lstStyle>
          <a:p>
            <a:endParaRPr lang="en-US"/>
          </a:p>
        </p:txBody>
      </p:sp>
      <p:sp>
        <p:nvSpPr>
          <p:cNvPr id="28" name="Content Placeholder 13"/>
          <p:cNvSpPr>
            <a:spLocks noGrp="1"/>
          </p:cNvSpPr>
          <p:nvPr>
            <p:ph sz="quarter" idx="20" hasCustomPrompt="1"/>
          </p:nvPr>
        </p:nvSpPr>
        <p:spPr>
          <a:xfrm>
            <a:off x="3523116" y="3256992"/>
            <a:ext cx="2403956" cy="2403219"/>
          </a:xfrm>
          <a:prstGeom prst="rect">
            <a:avLst/>
          </a:prstGeom>
        </p:spPr>
        <p:txBody>
          <a:bodyPr>
            <a:normAutofit/>
          </a:bodyPr>
          <a:lstStyle>
            <a:lvl1pPr marL="0" indent="0" algn="ctr">
              <a:lnSpc>
                <a:spcPct val="80000"/>
              </a:lnSpc>
              <a:buNone/>
              <a:defRPr sz="2000">
                <a:latin typeface="Orkney" pitchFamily="2" charset="77"/>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atin typeface="Orkney" pitchFamily="2" charset="77"/>
              </a:defRPr>
            </a:lvl2pPr>
            <a:lvl3pPr marL="0" indent="0" algn="ctr">
              <a:buNone/>
              <a:defRPr sz="1400">
                <a:latin typeface="Orkney"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29" name="Picture Placeholder 3"/>
          <p:cNvSpPr>
            <a:spLocks noGrp="1"/>
          </p:cNvSpPr>
          <p:nvPr>
            <p:ph type="pic" sz="quarter" idx="21"/>
          </p:nvPr>
        </p:nvSpPr>
        <p:spPr>
          <a:xfrm>
            <a:off x="6829326"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atin typeface="Orkney" pitchFamily="2" charset="77"/>
              </a:defRPr>
            </a:lvl1pPr>
          </a:lstStyle>
          <a:p>
            <a:endParaRPr lang="en-US"/>
          </a:p>
        </p:txBody>
      </p:sp>
      <p:sp>
        <p:nvSpPr>
          <p:cNvPr id="30" name="Content Placeholder 13"/>
          <p:cNvSpPr>
            <a:spLocks noGrp="1"/>
          </p:cNvSpPr>
          <p:nvPr>
            <p:ph sz="quarter" idx="22" hasCustomPrompt="1"/>
          </p:nvPr>
        </p:nvSpPr>
        <p:spPr>
          <a:xfrm>
            <a:off x="6326978" y="3256992"/>
            <a:ext cx="2403956" cy="2403219"/>
          </a:xfrm>
          <a:prstGeom prst="rect">
            <a:avLst/>
          </a:prstGeom>
        </p:spPr>
        <p:txBody>
          <a:bodyPr>
            <a:normAutofit/>
          </a:bodyPr>
          <a:lstStyle>
            <a:lvl1pPr marL="0" indent="0" algn="ctr">
              <a:lnSpc>
                <a:spcPct val="80000"/>
              </a:lnSpc>
              <a:buNone/>
              <a:defRPr sz="2000">
                <a:latin typeface="Orkney" pitchFamily="2" charset="77"/>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atin typeface="Orkney" pitchFamily="2" charset="77"/>
              </a:defRPr>
            </a:lvl2pPr>
            <a:lvl3pPr marL="0" indent="0" algn="ctr">
              <a:buNone/>
              <a:defRPr sz="1400">
                <a:latin typeface="Orkney"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49" name="Text Placeholder 4"/>
          <p:cNvSpPr>
            <a:spLocks noGrp="1"/>
          </p:cNvSpPr>
          <p:nvPr>
            <p:ph type="body" sz="quarter" idx="41" hasCustomPrompt="1"/>
          </p:nvPr>
        </p:nvSpPr>
        <p:spPr>
          <a:xfrm>
            <a:off x="914400" y="933450"/>
            <a:ext cx="10363200" cy="406400"/>
          </a:xfrm>
          <a:prstGeom prst="rect">
            <a:avLst/>
          </a:prstGeom>
        </p:spPr>
        <p:txBody>
          <a:bodyPr>
            <a:normAutofit/>
          </a:bodyPr>
          <a:lstStyle>
            <a:lvl1pPr marL="0" indent="0" algn="ctr">
              <a:lnSpc>
                <a:spcPct val="86000"/>
              </a:lnSpc>
              <a:spcBef>
                <a:spcPts val="0"/>
              </a:spcBef>
              <a:buNone/>
              <a:defRPr sz="1800" baseline="0"/>
            </a:lvl1pPr>
          </a:lstStyle>
          <a:p>
            <a:pPr lvl="0"/>
            <a:r>
              <a:rPr lang="en-US"/>
              <a:t>Click here to edit subtitle</a:t>
            </a:r>
          </a:p>
        </p:txBody>
      </p:sp>
      <p:sp>
        <p:nvSpPr>
          <p:cNvPr id="10" name="Picture Placeholder 3"/>
          <p:cNvSpPr>
            <a:spLocks noGrp="1"/>
          </p:cNvSpPr>
          <p:nvPr>
            <p:ph type="pic" sz="quarter" idx="42"/>
          </p:nvPr>
        </p:nvSpPr>
        <p:spPr>
          <a:xfrm>
            <a:off x="9633189" y="1639789"/>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atin typeface="Orkney" pitchFamily="2" charset="77"/>
              </a:defRPr>
            </a:lvl1pPr>
          </a:lstStyle>
          <a:p>
            <a:endParaRPr lang="en-US"/>
          </a:p>
        </p:txBody>
      </p:sp>
      <p:sp>
        <p:nvSpPr>
          <p:cNvPr id="11" name="Content Placeholder 13"/>
          <p:cNvSpPr>
            <a:spLocks noGrp="1"/>
          </p:cNvSpPr>
          <p:nvPr>
            <p:ph sz="quarter" idx="43" hasCustomPrompt="1"/>
          </p:nvPr>
        </p:nvSpPr>
        <p:spPr>
          <a:xfrm>
            <a:off x="9130841" y="3256992"/>
            <a:ext cx="2403956" cy="2403219"/>
          </a:xfrm>
          <a:prstGeom prst="rect">
            <a:avLst/>
          </a:prstGeom>
        </p:spPr>
        <p:txBody>
          <a:bodyPr>
            <a:normAutofit/>
          </a:bodyPr>
          <a:lstStyle>
            <a:lvl1pPr marL="0" indent="0" algn="ctr">
              <a:lnSpc>
                <a:spcPct val="80000"/>
              </a:lnSpc>
              <a:buNone/>
              <a:defRPr sz="2000">
                <a:latin typeface="Orkney" pitchFamily="2" charset="77"/>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atin typeface="Orkney" pitchFamily="2" charset="77"/>
              </a:defRPr>
            </a:lvl2pPr>
            <a:lvl3pPr marL="0" indent="0" algn="ctr">
              <a:buNone/>
              <a:defRPr sz="1400">
                <a:latin typeface="Orkney"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Tree>
    <p:extLst>
      <p:ext uri="{BB962C8B-B14F-4D97-AF65-F5344CB8AC3E}">
        <p14:creationId xmlns:p14="http://schemas.microsoft.com/office/powerpoint/2010/main" val="45713462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 Team 2">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a:prstGeom prst="rect">
            <a:avLst/>
          </a:prstGeom>
        </p:spPr>
        <p:txBody>
          <a:bodyPr/>
          <a:lstStyle/>
          <a:p>
            <a:r>
              <a:rPr lang="en-US"/>
              <a:t>Click to edit Master title style</a:t>
            </a:r>
          </a:p>
        </p:txBody>
      </p:sp>
      <p:sp>
        <p:nvSpPr>
          <p:cNvPr id="4" name="Picture Placeholder 3"/>
          <p:cNvSpPr>
            <a:spLocks noGrp="1"/>
          </p:cNvSpPr>
          <p:nvPr>
            <p:ph type="pic" sz="quarter" idx="10"/>
          </p:nvPr>
        </p:nvSpPr>
        <p:spPr>
          <a:xfrm>
            <a:off x="1221602"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atin typeface="Orkney" pitchFamily="2" charset="77"/>
              </a:defRPr>
            </a:lvl1pPr>
          </a:lstStyle>
          <a:p>
            <a:endParaRPr lang="en-US"/>
          </a:p>
        </p:txBody>
      </p:sp>
      <p:sp>
        <p:nvSpPr>
          <p:cNvPr id="14" name="Content Placeholder 13"/>
          <p:cNvSpPr>
            <a:spLocks noGrp="1"/>
          </p:cNvSpPr>
          <p:nvPr>
            <p:ph sz="quarter" idx="18" hasCustomPrompt="1"/>
          </p:nvPr>
        </p:nvSpPr>
        <p:spPr>
          <a:xfrm>
            <a:off x="719254" y="3256992"/>
            <a:ext cx="2403956" cy="2403219"/>
          </a:xfrm>
          <a:prstGeom prst="rect">
            <a:avLst/>
          </a:prstGeom>
        </p:spPr>
        <p:txBody>
          <a:bodyPr>
            <a:normAutofit/>
          </a:bodyPr>
          <a:lstStyle>
            <a:lvl1pPr marL="0" indent="0" algn="ctr">
              <a:lnSpc>
                <a:spcPct val="80000"/>
              </a:lnSpc>
              <a:buNone/>
              <a:defRPr sz="2000">
                <a:latin typeface="Orkney" pitchFamily="2" charset="77"/>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atin typeface="Orkney" pitchFamily="2" charset="77"/>
              </a:defRPr>
            </a:lvl2pPr>
            <a:lvl3pPr marL="0" indent="0" algn="ctr">
              <a:buNone/>
              <a:defRPr sz="1400">
                <a:latin typeface="Orkney"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27" name="Picture Placeholder 3"/>
          <p:cNvSpPr>
            <a:spLocks noGrp="1"/>
          </p:cNvSpPr>
          <p:nvPr>
            <p:ph type="pic" sz="quarter" idx="19"/>
          </p:nvPr>
        </p:nvSpPr>
        <p:spPr>
          <a:xfrm>
            <a:off x="4025464"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atin typeface="Orkney" pitchFamily="2" charset="77"/>
              </a:defRPr>
            </a:lvl1pPr>
          </a:lstStyle>
          <a:p>
            <a:endParaRPr lang="en-US"/>
          </a:p>
        </p:txBody>
      </p:sp>
      <p:sp>
        <p:nvSpPr>
          <p:cNvPr id="28" name="Content Placeholder 13"/>
          <p:cNvSpPr>
            <a:spLocks noGrp="1"/>
          </p:cNvSpPr>
          <p:nvPr>
            <p:ph sz="quarter" idx="20" hasCustomPrompt="1"/>
          </p:nvPr>
        </p:nvSpPr>
        <p:spPr>
          <a:xfrm>
            <a:off x="3523116" y="3256992"/>
            <a:ext cx="2403956" cy="2403219"/>
          </a:xfrm>
          <a:prstGeom prst="rect">
            <a:avLst/>
          </a:prstGeom>
        </p:spPr>
        <p:txBody>
          <a:bodyPr>
            <a:normAutofit/>
          </a:bodyPr>
          <a:lstStyle>
            <a:lvl1pPr marL="0" indent="0" algn="ctr">
              <a:lnSpc>
                <a:spcPct val="80000"/>
              </a:lnSpc>
              <a:buNone/>
              <a:defRPr sz="2000">
                <a:latin typeface="Orkney" pitchFamily="2" charset="77"/>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atin typeface="Orkney" pitchFamily="2" charset="77"/>
              </a:defRPr>
            </a:lvl2pPr>
            <a:lvl3pPr marL="0" indent="0" algn="ctr">
              <a:buNone/>
              <a:defRPr sz="1400">
                <a:latin typeface="Orkney"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29" name="Picture Placeholder 3"/>
          <p:cNvSpPr>
            <a:spLocks noGrp="1"/>
          </p:cNvSpPr>
          <p:nvPr>
            <p:ph type="pic" sz="quarter" idx="21"/>
          </p:nvPr>
        </p:nvSpPr>
        <p:spPr>
          <a:xfrm>
            <a:off x="6829326"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atin typeface="Orkney" pitchFamily="2" charset="77"/>
              </a:defRPr>
            </a:lvl1pPr>
          </a:lstStyle>
          <a:p>
            <a:endParaRPr lang="en-US"/>
          </a:p>
        </p:txBody>
      </p:sp>
      <p:sp>
        <p:nvSpPr>
          <p:cNvPr id="30" name="Content Placeholder 13"/>
          <p:cNvSpPr>
            <a:spLocks noGrp="1"/>
          </p:cNvSpPr>
          <p:nvPr>
            <p:ph sz="quarter" idx="22" hasCustomPrompt="1"/>
          </p:nvPr>
        </p:nvSpPr>
        <p:spPr>
          <a:xfrm>
            <a:off x="6326978" y="3256992"/>
            <a:ext cx="2403956" cy="2403219"/>
          </a:xfrm>
          <a:prstGeom prst="rect">
            <a:avLst/>
          </a:prstGeom>
        </p:spPr>
        <p:txBody>
          <a:bodyPr>
            <a:normAutofit/>
          </a:bodyPr>
          <a:lstStyle>
            <a:lvl1pPr marL="0" indent="0" algn="ctr">
              <a:lnSpc>
                <a:spcPct val="80000"/>
              </a:lnSpc>
              <a:buNone/>
              <a:defRPr sz="2000">
                <a:latin typeface="Orkney" pitchFamily="2" charset="77"/>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atin typeface="Orkney" pitchFamily="2" charset="77"/>
              </a:defRPr>
            </a:lvl2pPr>
            <a:lvl3pPr marL="0" indent="0" algn="ctr">
              <a:buNone/>
              <a:defRPr sz="1400">
                <a:latin typeface="Orkney"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10" name="Picture Placeholder 3"/>
          <p:cNvSpPr>
            <a:spLocks noGrp="1"/>
          </p:cNvSpPr>
          <p:nvPr>
            <p:ph type="pic" sz="quarter" idx="42"/>
          </p:nvPr>
        </p:nvSpPr>
        <p:spPr>
          <a:xfrm>
            <a:off x="9633189" y="1639789"/>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atin typeface="Orkney" pitchFamily="2" charset="77"/>
              </a:defRPr>
            </a:lvl1pPr>
          </a:lstStyle>
          <a:p>
            <a:endParaRPr lang="en-US"/>
          </a:p>
        </p:txBody>
      </p:sp>
      <p:sp>
        <p:nvSpPr>
          <p:cNvPr id="11" name="Content Placeholder 13"/>
          <p:cNvSpPr>
            <a:spLocks noGrp="1"/>
          </p:cNvSpPr>
          <p:nvPr>
            <p:ph sz="quarter" idx="43" hasCustomPrompt="1"/>
          </p:nvPr>
        </p:nvSpPr>
        <p:spPr>
          <a:xfrm>
            <a:off x="9130841" y="3256992"/>
            <a:ext cx="2403956" cy="2403219"/>
          </a:xfrm>
          <a:prstGeom prst="rect">
            <a:avLst/>
          </a:prstGeom>
        </p:spPr>
        <p:txBody>
          <a:bodyPr>
            <a:normAutofit/>
          </a:bodyPr>
          <a:lstStyle>
            <a:lvl1pPr marL="0" indent="0" algn="ctr">
              <a:lnSpc>
                <a:spcPct val="80000"/>
              </a:lnSpc>
              <a:buNone/>
              <a:defRPr sz="2000">
                <a:latin typeface="Orkney" pitchFamily="2" charset="77"/>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atin typeface="Orkney" pitchFamily="2" charset="77"/>
              </a:defRPr>
            </a:lvl2pPr>
            <a:lvl3pPr marL="0" indent="0" algn="ctr">
              <a:buNone/>
              <a:defRPr sz="1400">
                <a:latin typeface="Orkney" pitchFamily="2" charset="77"/>
              </a:defRPr>
            </a:lvl3pPr>
            <a:lvl4pPr marL="514350" indent="-171450">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Tree>
    <p:extLst>
      <p:ext uri="{BB962C8B-B14F-4D97-AF65-F5344CB8AC3E}">
        <p14:creationId xmlns:p14="http://schemas.microsoft.com/office/powerpoint/2010/main" val="3966536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279961"/>
            <a:ext cx="10363200" cy="817561"/>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914400" y="1452420"/>
            <a:ext cx="5080000" cy="4525963"/>
          </a:xfrm>
          <a:prstGeom prst="rect">
            <a:avLst/>
          </a:prstGeo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52420"/>
            <a:ext cx="5080000" cy="4525963"/>
          </a:xfrm>
          <a:prstGeom prst="rect">
            <a:avLst/>
          </a:prstGeo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
          <p:cNvSpPr>
            <a:spLocks noGrp="1"/>
          </p:cNvSpPr>
          <p:nvPr>
            <p:ph type="body" sz="quarter" idx="10" hasCustomPrompt="1"/>
          </p:nvPr>
        </p:nvSpPr>
        <p:spPr>
          <a:xfrm>
            <a:off x="914400" y="933450"/>
            <a:ext cx="10363200" cy="406400"/>
          </a:xfrm>
          <a:prstGeom prst="rect">
            <a:avLst/>
          </a:prstGeom>
        </p:spPr>
        <p:txBody>
          <a:bodyPr>
            <a:normAutofit/>
          </a:bodyPr>
          <a:lstStyle>
            <a:lvl1pPr marL="0" indent="0" algn="ctr">
              <a:lnSpc>
                <a:spcPct val="86000"/>
              </a:lnSpc>
              <a:spcBef>
                <a:spcPts val="0"/>
              </a:spcBef>
              <a:buNone/>
              <a:defRPr sz="1800" baseline="0"/>
            </a:lvl1pPr>
          </a:lstStyle>
          <a:p>
            <a:pPr lvl="0"/>
            <a:r>
              <a:rPr lang="en-US"/>
              <a:t>Click here to edit subtitle</a:t>
            </a:r>
          </a:p>
        </p:txBody>
      </p:sp>
    </p:spTree>
    <p:extLst>
      <p:ext uri="{BB962C8B-B14F-4D97-AF65-F5344CB8AC3E}">
        <p14:creationId xmlns:p14="http://schemas.microsoft.com/office/powerpoint/2010/main" val="1448941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914400" y="1219200"/>
            <a:ext cx="5080000" cy="4525963"/>
          </a:xfrm>
          <a:prstGeom prst="rect">
            <a:avLst/>
          </a:prstGeo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219200"/>
            <a:ext cx="5080000" cy="4525963"/>
          </a:xfrm>
          <a:prstGeom prst="rect">
            <a:avLst/>
          </a:prstGeo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9593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219200"/>
            <a:ext cx="5082117" cy="307776"/>
          </a:xfrm>
          <a:prstGeom prst="rect">
            <a:avLst/>
          </a:prstGeom>
        </p:spPr>
        <p:txBody>
          <a:bodyPr wrap="square" anchor="b">
            <a:spAutoFit/>
          </a:bodyPr>
          <a:lstStyle>
            <a:lvl1pPr marL="0" indent="0">
              <a:spcBef>
                <a:spcPts val="0"/>
              </a:spcBef>
              <a:buNone/>
              <a:defRPr sz="20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914400" y="1560285"/>
            <a:ext cx="5082117" cy="4565877"/>
          </a:xfrm>
          <a:prstGeom prst="rect">
            <a:avLst/>
          </a:prstGeo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219200"/>
            <a:ext cx="5084232" cy="307776"/>
          </a:xfrm>
          <a:prstGeom prst="rect">
            <a:avLst/>
          </a:prstGeom>
        </p:spPr>
        <p:txBody>
          <a:bodyPr wrap="square" anchor="b">
            <a:spAutoFit/>
          </a:bodyPr>
          <a:lstStyle>
            <a:lvl1pPr marL="0" indent="0">
              <a:spcBef>
                <a:spcPts val="0"/>
              </a:spcBef>
              <a:buNone/>
              <a:defRPr sz="20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9" y="1560285"/>
            <a:ext cx="5084232" cy="4565877"/>
          </a:xfrm>
          <a:prstGeom prst="rect">
            <a:avLst/>
          </a:prstGeo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1783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62284"/>
            <a:ext cx="5082117" cy="307776"/>
          </a:xfrm>
          <a:prstGeom prst="rect">
            <a:avLst/>
          </a:prstGeom>
        </p:spPr>
        <p:txBody>
          <a:bodyPr wrap="square" anchor="b">
            <a:spAutoFit/>
          </a:bodyPr>
          <a:lstStyle>
            <a:lvl1pPr marL="0" indent="0">
              <a:spcBef>
                <a:spcPts val="0"/>
              </a:spcBef>
              <a:buNone/>
              <a:defRPr sz="20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914400" y="1803370"/>
            <a:ext cx="5082117" cy="4368831"/>
          </a:xfrm>
          <a:prstGeom prst="rect">
            <a:avLst/>
          </a:prstGeo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462284"/>
            <a:ext cx="5084232" cy="307776"/>
          </a:xfrm>
          <a:prstGeom prst="rect">
            <a:avLst/>
          </a:prstGeom>
        </p:spPr>
        <p:txBody>
          <a:bodyPr wrap="square" anchor="b">
            <a:spAutoFit/>
          </a:bodyPr>
          <a:lstStyle>
            <a:lvl1pPr marL="0" indent="0">
              <a:spcBef>
                <a:spcPts val="0"/>
              </a:spcBef>
              <a:buNone/>
              <a:defRPr sz="20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9" y="1803370"/>
            <a:ext cx="5084232" cy="4368831"/>
          </a:xfrm>
          <a:prstGeom prst="rect">
            <a:avLst/>
          </a:prstGeo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p:cNvSpPr>
            <a:spLocks noGrp="1"/>
          </p:cNvSpPr>
          <p:nvPr>
            <p:ph type="body" sz="quarter" idx="10" hasCustomPrompt="1"/>
          </p:nvPr>
        </p:nvSpPr>
        <p:spPr>
          <a:xfrm>
            <a:off x="914400" y="933450"/>
            <a:ext cx="10363200" cy="406400"/>
          </a:xfrm>
          <a:prstGeom prst="rect">
            <a:avLst/>
          </a:prstGeom>
        </p:spPr>
        <p:txBody>
          <a:bodyPr>
            <a:normAutofit/>
          </a:bodyPr>
          <a:lstStyle>
            <a:lvl1pPr marL="0" indent="0" algn="ctr">
              <a:lnSpc>
                <a:spcPct val="86000"/>
              </a:lnSpc>
              <a:spcBef>
                <a:spcPts val="0"/>
              </a:spcBef>
              <a:buNone/>
              <a:defRPr sz="1800" baseline="0"/>
            </a:lvl1pPr>
          </a:lstStyle>
          <a:p>
            <a:pPr lvl="0"/>
            <a:r>
              <a:rPr lang="en-US"/>
              <a:t>Click here to edit subtitle</a:t>
            </a:r>
          </a:p>
        </p:txBody>
      </p:sp>
    </p:spTree>
    <p:extLst>
      <p:ext uri="{BB962C8B-B14F-4D97-AF65-F5344CB8AC3E}">
        <p14:creationId xmlns:p14="http://schemas.microsoft.com/office/powerpoint/2010/main" val="137571152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3.png"/><Relationship Id="rId68" Type="http://schemas.openxmlformats.org/officeDocument/2006/relationships/hyperlink" Target="https://twitter.com/Blackhatmea" TargetMode="External"/><Relationship Id="rId7" Type="http://schemas.openxmlformats.org/officeDocument/2006/relationships/slideLayout" Target="../slideLayouts/slideLayout7.xml"/><Relationship Id="rId71" Type="http://schemas.openxmlformats.org/officeDocument/2006/relationships/image" Target="../media/image7.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66" Type="http://schemas.openxmlformats.org/officeDocument/2006/relationships/hyperlink" Target="https://www.linkedin.com/company/Blackhatmea/" TargetMode="Externa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hyperlink" Target="https://blackhatmea.com/" TargetMode="Externa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2.png"/><Relationship Id="rId65"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hyperlink" Target="https://www.instagram.com/blackhatmea/" TargetMode="External"/><Relationship Id="rId69" Type="http://schemas.openxmlformats.org/officeDocument/2006/relationships/image" Target="../media/image6.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png"/><Relationship Id="rId67" Type="http://schemas.openxmlformats.org/officeDocument/2006/relationships/image" Target="../media/image5.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hyperlink" Target="https://www.facebook.com/Blackhatmea" TargetMode="External"/><Relationship Id="rId70" Type="http://schemas.openxmlformats.org/officeDocument/2006/relationships/hyperlink" Target="https://www.youtube.com/channel/UCnBep_DEHvsk1HbyVwBz7xA"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9"/>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DDD911-EAF5-01F9-52F8-6C1C49312288}"/>
              </a:ext>
            </a:extLst>
          </p:cNvPr>
          <p:cNvPicPr>
            <a:picLocks noChangeAspect="1"/>
          </p:cNvPicPr>
          <p:nvPr userDrawn="1"/>
        </p:nvPicPr>
        <p:blipFill>
          <a:blip r:embed="rId60"/>
          <a:srcRect/>
          <a:stretch/>
        </p:blipFill>
        <p:spPr>
          <a:xfrm>
            <a:off x="-2103" y="6260895"/>
            <a:ext cx="12196207" cy="597105"/>
          </a:xfrm>
          <a:prstGeom prst="rect">
            <a:avLst/>
          </a:prstGeom>
        </p:spPr>
      </p:pic>
      <p:grpSp>
        <p:nvGrpSpPr>
          <p:cNvPr id="5" name="Group 4">
            <a:extLst>
              <a:ext uri="{FF2B5EF4-FFF2-40B4-BE49-F238E27FC236}">
                <a16:creationId xmlns:a16="http://schemas.microsoft.com/office/drawing/2014/main" id="{C9439994-88F3-9990-72C7-251551768BC7}"/>
              </a:ext>
            </a:extLst>
          </p:cNvPr>
          <p:cNvGrpSpPr/>
          <p:nvPr userDrawn="1"/>
        </p:nvGrpSpPr>
        <p:grpSpPr>
          <a:xfrm>
            <a:off x="3743346" y="6538586"/>
            <a:ext cx="4705309" cy="184666"/>
            <a:chOff x="3668614" y="6538586"/>
            <a:chExt cx="4705309" cy="184666"/>
          </a:xfrm>
        </p:grpSpPr>
        <p:sp>
          <p:nvSpPr>
            <p:cNvPr id="13" name="TextBox 12">
              <a:extLst>
                <a:ext uri="{FF2B5EF4-FFF2-40B4-BE49-F238E27FC236}">
                  <a16:creationId xmlns:a16="http://schemas.microsoft.com/office/drawing/2014/main" id="{7BABB57F-276D-86C9-B799-E4AE3D93D818}"/>
                </a:ext>
              </a:extLst>
            </p:cNvPr>
            <p:cNvSpPr txBox="1"/>
            <p:nvPr userDrawn="1"/>
          </p:nvSpPr>
          <p:spPr>
            <a:xfrm>
              <a:off x="5578742" y="6538586"/>
              <a:ext cx="782265" cy="184666"/>
            </a:xfrm>
            <a:prstGeom prst="rect">
              <a:avLst/>
            </a:prstGeom>
            <a:noFill/>
          </p:spPr>
          <p:txBody>
            <a:bodyPr wrap="none" lIns="0" tIns="0" rIns="0" bIns="0" rtlCol="0">
              <a:spAutoFit/>
            </a:bodyPr>
            <a:lstStyle/>
            <a:p>
              <a:r>
                <a:rPr lang="en-US" sz="1200" dirty="0">
                  <a:solidFill>
                    <a:schemeClr val="bg1"/>
                  </a:solidFill>
                  <a:latin typeface="NimbusSan" pitchFamily="2" charset="77"/>
                </a:rPr>
                <a:t>#BHMEA23</a:t>
              </a:r>
            </a:p>
          </p:txBody>
        </p:sp>
        <p:sp>
          <p:nvSpPr>
            <p:cNvPr id="14" name="TextBox 13">
              <a:hlinkClick r:id="rId61"/>
              <a:extLst>
                <a:ext uri="{FF2B5EF4-FFF2-40B4-BE49-F238E27FC236}">
                  <a16:creationId xmlns:a16="http://schemas.microsoft.com/office/drawing/2014/main" id="{206262A1-62A6-EE10-BA4B-349747FC55B0}"/>
                </a:ext>
              </a:extLst>
            </p:cNvPr>
            <p:cNvSpPr txBox="1"/>
            <p:nvPr userDrawn="1"/>
          </p:nvSpPr>
          <p:spPr>
            <a:xfrm>
              <a:off x="6854276" y="6538586"/>
              <a:ext cx="1519647" cy="184666"/>
            </a:xfrm>
            <a:prstGeom prst="rect">
              <a:avLst/>
            </a:prstGeom>
            <a:noFill/>
          </p:spPr>
          <p:txBody>
            <a:bodyPr wrap="none" lIns="0" tIns="0" rIns="0" bIns="0" rtlCol="0">
              <a:spAutoFit/>
            </a:bodyPr>
            <a:lstStyle/>
            <a:p>
              <a:r>
                <a:rPr lang="en-US" sz="1200" dirty="0" err="1">
                  <a:solidFill>
                    <a:schemeClr val="bg1"/>
                  </a:solidFill>
                  <a:latin typeface="NimbusSan" pitchFamily="2" charset="77"/>
                </a:rPr>
                <a:t>www.blackhatmea.com</a:t>
              </a:r>
              <a:endParaRPr lang="en-US" sz="1200" dirty="0">
                <a:solidFill>
                  <a:schemeClr val="bg1"/>
                </a:solidFill>
                <a:latin typeface="NimbusSan" pitchFamily="2" charset="77"/>
              </a:endParaRPr>
            </a:p>
          </p:txBody>
        </p:sp>
        <p:pic>
          <p:nvPicPr>
            <p:cNvPr id="15" name="Picture 14">
              <a:hlinkClick r:id="rId62"/>
              <a:extLst>
                <a:ext uri="{FF2B5EF4-FFF2-40B4-BE49-F238E27FC236}">
                  <a16:creationId xmlns:a16="http://schemas.microsoft.com/office/drawing/2014/main" id="{3CC09A5A-9912-7773-D375-4910BEFF5F09}"/>
                </a:ext>
              </a:extLst>
            </p:cNvPr>
            <p:cNvPicPr>
              <a:picLocks noChangeAspect="1"/>
            </p:cNvPicPr>
            <p:nvPr userDrawn="1"/>
          </p:nvPicPr>
          <p:blipFill>
            <a:blip r:embed="rId63"/>
            <a:stretch>
              <a:fillRect/>
            </a:stretch>
          </p:blipFill>
          <p:spPr>
            <a:xfrm>
              <a:off x="3668614" y="6554719"/>
              <a:ext cx="63500" cy="152400"/>
            </a:xfrm>
            <a:prstGeom prst="rect">
              <a:avLst/>
            </a:prstGeom>
          </p:spPr>
        </p:pic>
        <p:pic>
          <p:nvPicPr>
            <p:cNvPr id="16" name="Picture 15">
              <a:hlinkClick r:id="rId64"/>
              <a:extLst>
                <a:ext uri="{FF2B5EF4-FFF2-40B4-BE49-F238E27FC236}">
                  <a16:creationId xmlns:a16="http://schemas.microsoft.com/office/drawing/2014/main" id="{F3D198E2-2BA5-F6E6-AE29-B53CBDAC3583}"/>
                </a:ext>
              </a:extLst>
            </p:cNvPr>
            <p:cNvPicPr>
              <a:picLocks noChangeAspect="1"/>
            </p:cNvPicPr>
            <p:nvPr userDrawn="1"/>
          </p:nvPicPr>
          <p:blipFill>
            <a:blip r:embed="rId65"/>
            <a:stretch>
              <a:fillRect/>
            </a:stretch>
          </p:blipFill>
          <p:spPr>
            <a:xfrm>
              <a:off x="3940278" y="6561069"/>
              <a:ext cx="139700" cy="139700"/>
            </a:xfrm>
            <a:prstGeom prst="rect">
              <a:avLst/>
            </a:prstGeom>
          </p:spPr>
        </p:pic>
        <p:pic>
          <p:nvPicPr>
            <p:cNvPr id="17" name="Picture 16">
              <a:hlinkClick r:id="rId66"/>
              <a:extLst>
                <a:ext uri="{FF2B5EF4-FFF2-40B4-BE49-F238E27FC236}">
                  <a16:creationId xmlns:a16="http://schemas.microsoft.com/office/drawing/2014/main" id="{F2833F21-6C2E-297E-6383-C7D8D3345C3B}"/>
                </a:ext>
              </a:extLst>
            </p:cNvPr>
            <p:cNvPicPr>
              <a:picLocks noChangeAspect="1"/>
            </p:cNvPicPr>
            <p:nvPr userDrawn="1"/>
          </p:nvPicPr>
          <p:blipFill>
            <a:blip r:embed="rId67"/>
            <a:stretch>
              <a:fillRect/>
            </a:stretch>
          </p:blipFill>
          <p:spPr>
            <a:xfrm>
              <a:off x="4288142" y="6567419"/>
              <a:ext cx="127000" cy="127000"/>
            </a:xfrm>
            <a:prstGeom prst="rect">
              <a:avLst/>
            </a:prstGeom>
          </p:spPr>
        </p:pic>
        <p:pic>
          <p:nvPicPr>
            <p:cNvPr id="18" name="Picture 17">
              <a:hlinkClick r:id="rId68"/>
              <a:extLst>
                <a:ext uri="{FF2B5EF4-FFF2-40B4-BE49-F238E27FC236}">
                  <a16:creationId xmlns:a16="http://schemas.microsoft.com/office/drawing/2014/main" id="{99EEE447-9770-914E-C8E0-167365178189}"/>
                </a:ext>
              </a:extLst>
            </p:cNvPr>
            <p:cNvPicPr>
              <a:picLocks noChangeAspect="1"/>
            </p:cNvPicPr>
            <p:nvPr userDrawn="1"/>
          </p:nvPicPr>
          <p:blipFill>
            <a:blip r:embed="rId69"/>
            <a:stretch>
              <a:fillRect/>
            </a:stretch>
          </p:blipFill>
          <p:spPr>
            <a:xfrm>
              <a:off x="4623306" y="6586469"/>
              <a:ext cx="101600" cy="88900"/>
            </a:xfrm>
            <a:prstGeom prst="rect">
              <a:avLst/>
            </a:prstGeom>
          </p:spPr>
        </p:pic>
        <p:pic>
          <p:nvPicPr>
            <p:cNvPr id="19" name="Picture 18">
              <a:hlinkClick r:id="rId70"/>
              <a:extLst>
                <a:ext uri="{FF2B5EF4-FFF2-40B4-BE49-F238E27FC236}">
                  <a16:creationId xmlns:a16="http://schemas.microsoft.com/office/drawing/2014/main" id="{D576CC82-DC5F-F482-6076-F4A5AFF6B18B}"/>
                </a:ext>
              </a:extLst>
            </p:cNvPr>
            <p:cNvPicPr>
              <a:picLocks noChangeAspect="1"/>
            </p:cNvPicPr>
            <p:nvPr userDrawn="1"/>
          </p:nvPicPr>
          <p:blipFill>
            <a:blip r:embed="rId71"/>
            <a:stretch>
              <a:fillRect/>
            </a:stretch>
          </p:blipFill>
          <p:spPr>
            <a:xfrm>
              <a:off x="4933070" y="6580119"/>
              <a:ext cx="152400" cy="101600"/>
            </a:xfrm>
            <a:prstGeom prst="rect">
              <a:avLst/>
            </a:prstGeom>
            <a:solidFill>
              <a:schemeClr val="tx2">
                <a:lumMod val="50000"/>
              </a:schemeClr>
            </a:solidFill>
          </p:spPr>
        </p:pic>
        <p:sp>
          <p:nvSpPr>
            <p:cNvPr id="20" name="TextBox 19">
              <a:extLst>
                <a:ext uri="{FF2B5EF4-FFF2-40B4-BE49-F238E27FC236}">
                  <a16:creationId xmlns:a16="http://schemas.microsoft.com/office/drawing/2014/main" id="{FFDA8A4F-1F37-D570-14DA-E89ED525799A}"/>
                </a:ext>
              </a:extLst>
            </p:cNvPr>
            <p:cNvSpPr txBox="1"/>
            <p:nvPr userDrawn="1"/>
          </p:nvSpPr>
          <p:spPr>
            <a:xfrm>
              <a:off x="6569171" y="6538586"/>
              <a:ext cx="76944" cy="184666"/>
            </a:xfrm>
            <a:prstGeom prst="rect">
              <a:avLst/>
            </a:prstGeom>
            <a:noFill/>
          </p:spPr>
          <p:txBody>
            <a:bodyPr wrap="none" lIns="0" tIns="0" rIns="0" bIns="0" rtlCol="0">
              <a:spAutoFit/>
            </a:bodyPr>
            <a:lstStyle/>
            <a:p>
              <a:r>
                <a:rPr lang="en-US" sz="1200" dirty="0">
                  <a:solidFill>
                    <a:schemeClr val="bg1"/>
                  </a:solidFill>
                  <a:latin typeface="NimbusSan" pitchFamily="2" charset="77"/>
                </a:rPr>
                <a:t>|</a:t>
              </a:r>
            </a:p>
          </p:txBody>
        </p:sp>
        <p:sp>
          <p:nvSpPr>
            <p:cNvPr id="21" name="TextBox 20">
              <a:extLst>
                <a:ext uri="{FF2B5EF4-FFF2-40B4-BE49-F238E27FC236}">
                  <a16:creationId xmlns:a16="http://schemas.microsoft.com/office/drawing/2014/main" id="{AA9C950B-D16A-C6AF-3DCD-7160D7FD9CEB}"/>
                </a:ext>
              </a:extLst>
            </p:cNvPr>
            <p:cNvSpPr txBox="1"/>
            <p:nvPr userDrawn="1"/>
          </p:nvSpPr>
          <p:spPr>
            <a:xfrm>
              <a:off x="5308034" y="6538586"/>
              <a:ext cx="76944" cy="184666"/>
            </a:xfrm>
            <a:prstGeom prst="rect">
              <a:avLst/>
            </a:prstGeom>
            <a:noFill/>
          </p:spPr>
          <p:txBody>
            <a:bodyPr wrap="none" lIns="0" tIns="0" rIns="0" bIns="0" rtlCol="0">
              <a:spAutoFit/>
            </a:bodyPr>
            <a:lstStyle/>
            <a:p>
              <a:r>
                <a:rPr lang="en-US" sz="1200" dirty="0">
                  <a:solidFill>
                    <a:schemeClr val="bg1"/>
                  </a:solidFill>
                  <a:latin typeface="NimbusSan" pitchFamily="2" charset="77"/>
                </a:rPr>
                <a:t>|</a:t>
              </a:r>
            </a:p>
          </p:txBody>
        </p:sp>
      </p:grpSp>
    </p:spTree>
    <p:extLst>
      <p:ext uri="{BB962C8B-B14F-4D97-AF65-F5344CB8AC3E}">
        <p14:creationId xmlns:p14="http://schemas.microsoft.com/office/powerpoint/2010/main" val="34642605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Lst>
  <p:txStyles>
    <p:titleStyle>
      <a:lvl1pPr algn="ctr" defTabSz="1219170" rtl="0" eaLnBrk="1" latinLnBrk="0" hangingPunct="1">
        <a:lnSpc>
          <a:spcPct val="86000"/>
        </a:lnSpc>
        <a:spcBef>
          <a:spcPct val="0"/>
        </a:spcBef>
        <a:buNone/>
        <a:defRPr sz="2800" kern="800" spc="-53">
          <a:solidFill>
            <a:schemeClr val="tx1"/>
          </a:solidFill>
          <a:latin typeface="Changeling Neo" panose="020B0605020202080204" pitchFamily="34" charset="77"/>
          <a:ea typeface="+mj-ea"/>
          <a:cs typeface="+mj-cs"/>
        </a:defRPr>
      </a:lvl1pPr>
    </p:titleStyle>
    <p:body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NimbusSan" pitchFamily="2" charset="77"/>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hyperlink" Target="https://github.com/uni-due-syssec/eth-reentrancy-attack-pattern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9.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hyperlink" Target="https://hackingdistributed.com/2016/06/18/analysis-of-the-dao-exploit/" TargetMode="External"/><Relationship Id="rId5" Type="http://schemas.openxmlformats.org/officeDocument/2006/relationships/hyperlink" Target="https://github.com/TheDAO/DAO-1.0/blob/master/DAO.sol" TargetMode="Externa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hyperlink" Target="https://github.com/pcaversaccio/reentrancy-attacks" TargetMode="External"/><Relationship Id="rId5" Type="http://schemas.openxmlformats.org/officeDocument/2006/relationships/hyperlink" Target="https://beincrypto-com.webpkgcache.com/doc/-/s/beincrypto.com/defi-lending-platform-sentiment-loses-1m-exploit/" TargetMode="External"/><Relationship Id="rId4" Type="http://schemas.openxmlformats.org/officeDocument/2006/relationships/hyperlink" Target="https://www.sentiment.xyz/"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hyperlink" Target="https://etherscan.io/address/0xe82719202e5965Cf5D9B6673B7503a3b92DE20be#cod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hyperlink" Target="https://etherscan.io/tx/0xad89ff16fd1ebe3a0a7cf4ed282302c06626c1af33221ebe0d3a470aba4a660f" TargetMode="External"/><Relationship Id="rId2" Type="http://schemas.openxmlformats.org/officeDocument/2006/relationships/image" Target="../media/image11.png"/><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hyperlink" Target="https://www.kingoftheether.com/postmortem.html" TargetMode="External"/><Relationship Id="rId4" Type="http://schemas.openxmlformats.org/officeDocument/2006/relationships/hyperlink" Target="https://github.com/kieranelby/KingOfTheEtherThrone/blob/v0.4.0/contracts/KingOfTheEtherThrone.so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openethereum/parity-ethereum/issues/6995" TargetMode="External"/><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hyperlink" Target="https://www.reddit.com/r/ethereum/comments/74d3dc/smartbillions_lottery_contract_just_got_hacked/" TargetMode="External"/><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8" Type="http://schemas.openxmlformats.org/officeDocument/2006/relationships/hyperlink" Target="https://entethalliance.org/specs/ethtrust-sl/" TargetMode="External"/><Relationship Id="rId3" Type="http://schemas.openxmlformats.org/officeDocument/2006/relationships/hyperlink" Target="https://github.com/crytic/slither" TargetMode="External"/><Relationship Id="rId7" Type="http://schemas.openxmlformats.org/officeDocument/2006/relationships/hyperlink" Target="https://www.damnvulnerabledefi.xyz/" TargetMode="External"/><Relationship Id="rId2" Type="http://schemas.openxmlformats.org/officeDocument/2006/relationships/image" Target="../media/image11.png"/><Relationship Id="rId1" Type="http://schemas.openxmlformats.org/officeDocument/2006/relationships/slideLayout" Target="../slideLayouts/slideLayout12.xml"/><Relationship Id="rId6" Type="http://schemas.openxmlformats.org/officeDocument/2006/relationships/hyperlink" Target="https://console-cowboys.blogspot.com/" TargetMode="External"/><Relationship Id="rId5" Type="http://schemas.openxmlformats.org/officeDocument/2006/relationships/hyperlink" Target="https://github.com/crytic/not-so-smart-contracts" TargetMode="External"/><Relationship Id="rId4" Type="http://schemas.openxmlformats.org/officeDocument/2006/relationships/hyperlink" Target="https://github.com/ConsenSys/mythril"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github.com/shanzson/Smart-Contract-Auditor-Tools-and-Techniques" TargetMode="External"/><Relationship Id="rId3" Type="http://schemas.openxmlformats.org/officeDocument/2006/relationships/hyperlink" Target="https://github.com/crytic/slither" TargetMode="External"/><Relationship Id="rId7" Type="http://schemas.openxmlformats.org/officeDocument/2006/relationships/hyperlink" Target="https://github.com/trailofbits/manticore" TargetMode="External"/><Relationship Id="rId2" Type="http://schemas.openxmlformats.org/officeDocument/2006/relationships/image" Target="../media/image11.png"/><Relationship Id="rId1" Type="http://schemas.openxmlformats.org/officeDocument/2006/relationships/slideLayout" Target="../slideLayouts/slideLayout12.xml"/><Relationship Id="rId6" Type="http://schemas.openxmlformats.org/officeDocument/2006/relationships/hyperlink" Target="https://github.com/enzymefinance/oyente" TargetMode="External"/><Relationship Id="rId5" Type="http://schemas.openxmlformats.org/officeDocument/2006/relationships/hyperlink" Target="https://github.com/nevillegrech/MadMax" TargetMode="External"/><Relationship Id="rId4" Type="http://schemas.openxmlformats.org/officeDocument/2006/relationships/hyperlink" Target="https://github.com/ConsenSys/mythril"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9C5D28B2-48A7-82D2-84D1-2C9007751C5F}"/>
              </a:ext>
            </a:extLst>
          </p:cNvPr>
          <p:cNvSpPr>
            <a:spLocks noGrp="1" noRot="1" noMove="1" noResize="1" noEditPoints="1" noAdjustHandles="1" noChangeArrowheads="1" noChangeShapeType="1"/>
          </p:cNvSpPr>
          <p:nvPr/>
        </p:nvSpPr>
        <p:spPr>
          <a:xfrm>
            <a:off x="8389" y="0"/>
            <a:ext cx="12192001" cy="6858000"/>
          </a:xfrm>
          <a:custGeom>
            <a:avLst/>
            <a:gdLst/>
            <a:ahLst/>
            <a:cxnLst/>
            <a:rect l="l" t="t" r="r" b="b"/>
            <a:pathLst>
              <a:path w="18907017" h="11241797">
                <a:moveTo>
                  <a:pt x="0" y="0"/>
                </a:moveTo>
                <a:lnTo>
                  <a:pt x="18907018" y="0"/>
                </a:lnTo>
                <a:lnTo>
                  <a:pt x="18907018" y="11241798"/>
                </a:lnTo>
                <a:lnTo>
                  <a:pt x="0" y="11241798"/>
                </a:lnTo>
                <a:lnTo>
                  <a:pt x="0" y="0"/>
                </a:lnTo>
                <a:close/>
              </a:path>
            </a:pathLst>
          </a:custGeom>
          <a:blipFill>
            <a:blip r:embed="rId2"/>
            <a:stretch>
              <a:fillRect/>
            </a:stretch>
          </a:blipFill>
        </p:spPr>
        <p:txBody>
          <a:bodyPr/>
          <a:lstStyle/>
          <a:p>
            <a:endParaRPr lang="en-AE" dirty="0"/>
          </a:p>
        </p:txBody>
      </p:sp>
      <p:sp>
        <p:nvSpPr>
          <p:cNvPr id="3" name="Freeform 4">
            <a:extLst>
              <a:ext uri="{FF2B5EF4-FFF2-40B4-BE49-F238E27FC236}">
                <a16:creationId xmlns:a16="http://schemas.microsoft.com/office/drawing/2014/main" id="{06983C90-7DAD-F0E3-1CCF-418A5AD1FB10}"/>
              </a:ext>
            </a:extLst>
          </p:cNvPr>
          <p:cNvSpPr>
            <a:spLocks noGrp="1" noRot="1" noMove="1" noResize="1" noEditPoints="1" noAdjustHandles="1" noChangeArrowheads="1" noChangeShapeType="1"/>
          </p:cNvSpPr>
          <p:nvPr/>
        </p:nvSpPr>
        <p:spPr>
          <a:xfrm>
            <a:off x="685800" y="685800"/>
            <a:ext cx="2795458" cy="980790"/>
          </a:xfrm>
          <a:custGeom>
            <a:avLst/>
            <a:gdLst/>
            <a:ahLst/>
            <a:cxnLst/>
            <a:rect l="l" t="t" r="r" b="b"/>
            <a:pathLst>
              <a:path w="4193187" h="1471185">
                <a:moveTo>
                  <a:pt x="0" y="0"/>
                </a:moveTo>
                <a:lnTo>
                  <a:pt x="4193187" y="0"/>
                </a:lnTo>
                <a:lnTo>
                  <a:pt x="4193187" y="1471185"/>
                </a:lnTo>
                <a:lnTo>
                  <a:pt x="0" y="1471185"/>
                </a:lnTo>
                <a:lnTo>
                  <a:pt x="0" y="0"/>
                </a:lnTo>
                <a:close/>
              </a:path>
            </a:pathLst>
          </a:custGeom>
          <a:blipFill>
            <a:blip r:embed="rId3"/>
            <a:stretch>
              <a:fillRect/>
            </a:stretch>
          </a:blipFill>
        </p:spPr>
        <p:txBody>
          <a:bodyPr/>
          <a:lstStyle/>
          <a:p>
            <a:endParaRPr lang="en-AE"/>
          </a:p>
        </p:txBody>
      </p:sp>
      <p:sp>
        <p:nvSpPr>
          <p:cNvPr id="4" name="AutoShape 5">
            <a:extLst>
              <a:ext uri="{FF2B5EF4-FFF2-40B4-BE49-F238E27FC236}">
                <a16:creationId xmlns:a16="http://schemas.microsoft.com/office/drawing/2014/main" id="{1D67CBB1-D29A-EFD4-1212-84541B6C0647}"/>
              </a:ext>
            </a:extLst>
          </p:cNvPr>
          <p:cNvSpPr>
            <a:spLocks noGrp="1" noRot="1" noMove="1" noResize="1" noEditPoints="1" noAdjustHandles="1" noChangeArrowheads="1" noChangeShapeType="1"/>
          </p:cNvSpPr>
          <p:nvPr/>
        </p:nvSpPr>
        <p:spPr>
          <a:xfrm flipV="1">
            <a:off x="3644935" y="970628"/>
            <a:ext cx="0" cy="695961"/>
          </a:xfrm>
          <a:prstGeom prst="line">
            <a:avLst/>
          </a:prstGeom>
          <a:ln w="9525" cap="flat">
            <a:solidFill>
              <a:srgbClr val="FFFFFF"/>
            </a:solidFill>
            <a:prstDash val="solid"/>
            <a:headEnd type="none" w="sm" len="sm"/>
            <a:tailEnd type="none" w="sm" len="sm"/>
          </a:ln>
        </p:spPr>
        <p:txBody>
          <a:bodyPr/>
          <a:lstStyle/>
          <a:p>
            <a:endParaRPr lang="en-AE"/>
          </a:p>
        </p:txBody>
      </p:sp>
      <p:sp>
        <p:nvSpPr>
          <p:cNvPr id="6" name="Freeform 6">
            <a:extLst>
              <a:ext uri="{FF2B5EF4-FFF2-40B4-BE49-F238E27FC236}">
                <a16:creationId xmlns:a16="http://schemas.microsoft.com/office/drawing/2014/main" id="{AFB2D55E-4305-5A5A-163F-1D14A8ECF46A}"/>
              </a:ext>
            </a:extLst>
          </p:cNvPr>
          <p:cNvSpPr>
            <a:spLocks noGrp="1" noRot="1" noMove="1" noResize="1" noEditPoints="1" noAdjustHandles="1" noChangeArrowheads="1" noChangeShapeType="1"/>
          </p:cNvSpPr>
          <p:nvPr/>
        </p:nvSpPr>
        <p:spPr>
          <a:xfrm>
            <a:off x="2785465" y="5670676"/>
            <a:ext cx="2028145" cy="501525"/>
          </a:xfrm>
          <a:custGeom>
            <a:avLst/>
            <a:gdLst/>
            <a:ahLst/>
            <a:cxnLst/>
            <a:rect l="l" t="t" r="r" b="b"/>
            <a:pathLst>
              <a:path w="3042217" h="752287">
                <a:moveTo>
                  <a:pt x="0" y="0"/>
                </a:moveTo>
                <a:lnTo>
                  <a:pt x="3042218" y="0"/>
                </a:lnTo>
                <a:lnTo>
                  <a:pt x="3042218" y="752287"/>
                </a:lnTo>
                <a:lnTo>
                  <a:pt x="0" y="752287"/>
                </a:lnTo>
                <a:lnTo>
                  <a:pt x="0" y="0"/>
                </a:lnTo>
                <a:close/>
              </a:path>
            </a:pathLst>
          </a:custGeom>
          <a:blipFill>
            <a:blip r:embed="rId4"/>
            <a:stretch>
              <a:fillRect l="-182014" t="-227405"/>
            </a:stretch>
          </a:blipFill>
        </p:spPr>
        <p:txBody>
          <a:bodyPr/>
          <a:lstStyle/>
          <a:p>
            <a:endParaRPr lang="en-AE"/>
          </a:p>
        </p:txBody>
      </p:sp>
      <p:sp>
        <p:nvSpPr>
          <p:cNvPr id="7" name="Freeform 7">
            <a:extLst>
              <a:ext uri="{FF2B5EF4-FFF2-40B4-BE49-F238E27FC236}">
                <a16:creationId xmlns:a16="http://schemas.microsoft.com/office/drawing/2014/main" id="{726B61B5-1866-C626-C2B9-88A6D5DCE560}"/>
              </a:ext>
            </a:extLst>
          </p:cNvPr>
          <p:cNvSpPr>
            <a:spLocks noGrp="1" noRot="1" noMove="1" noResize="1" noEditPoints="1" noAdjustHandles="1" noChangeArrowheads="1" noChangeShapeType="1"/>
          </p:cNvSpPr>
          <p:nvPr/>
        </p:nvSpPr>
        <p:spPr>
          <a:xfrm>
            <a:off x="685801" y="5670676"/>
            <a:ext cx="1102251" cy="501525"/>
          </a:xfrm>
          <a:custGeom>
            <a:avLst/>
            <a:gdLst/>
            <a:ahLst/>
            <a:cxnLst/>
            <a:rect l="l" t="t" r="r" b="b"/>
            <a:pathLst>
              <a:path w="1653377" h="752287">
                <a:moveTo>
                  <a:pt x="0" y="0"/>
                </a:moveTo>
                <a:lnTo>
                  <a:pt x="1653377" y="0"/>
                </a:lnTo>
                <a:lnTo>
                  <a:pt x="1653377" y="752287"/>
                </a:lnTo>
                <a:lnTo>
                  <a:pt x="0" y="752287"/>
                </a:lnTo>
                <a:lnTo>
                  <a:pt x="0" y="0"/>
                </a:lnTo>
                <a:close/>
              </a:path>
            </a:pathLst>
          </a:custGeom>
          <a:blipFill>
            <a:blip r:embed="rId5"/>
            <a:stretch>
              <a:fillRect/>
            </a:stretch>
          </a:blipFill>
        </p:spPr>
        <p:txBody>
          <a:bodyPr/>
          <a:lstStyle/>
          <a:p>
            <a:endParaRPr lang="en-AE"/>
          </a:p>
        </p:txBody>
      </p:sp>
      <p:sp>
        <p:nvSpPr>
          <p:cNvPr id="8" name="Freeform 8">
            <a:extLst>
              <a:ext uri="{FF2B5EF4-FFF2-40B4-BE49-F238E27FC236}">
                <a16:creationId xmlns:a16="http://schemas.microsoft.com/office/drawing/2014/main" id="{802C0517-C51B-1E9D-5FA4-7E352D6A7063}"/>
              </a:ext>
            </a:extLst>
          </p:cNvPr>
          <p:cNvSpPr>
            <a:spLocks noGrp="1" noRot="1" noMove="1" noResize="1" noEditPoints="1" noAdjustHandles="1" noChangeArrowheads="1" noChangeShapeType="1"/>
          </p:cNvSpPr>
          <p:nvPr/>
        </p:nvSpPr>
        <p:spPr>
          <a:xfrm>
            <a:off x="4940610" y="5670676"/>
            <a:ext cx="1653493" cy="501525"/>
          </a:xfrm>
          <a:custGeom>
            <a:avLst/>
            <a:gdLst/>
            <a:ahLst/>
            <a:cxnLst/>
            <a:rect l="l" t="t" r="r" b="b"/>
            <a:pathLst>
              <a:path w="2480240" h="752287">
                <a:moveTo>
                  <a:pt x="0" y="0"/>
                </a:moveTo>
                <a:lnTo>
                  <a:pt x="2480240" y="0"/>
                </a:lnTo>
                <a:lnTo>
                  <a:pt x="2480240" y="752287"/>
                </a:lnTo>
                <a:lnTo>
                  <a:pt x="0" y="752287"/>
                </a:lnTo>
                <a:lnTo>
                  <a:pt x="0" y="0"/>
                </a:lnTo>
                <a:close/>
              </a:path>
            </a:pathLst>
          </a:custGeom>
          <a:blipFill>
            <a:blip r:embed="rId3"/>
            <a:stretch>
              <a:fillRect r="-887" b="-16700"/>
            </a:stretch>
          </a:blipFill>
        </p:spPr>
        <p:txBody>
          <a:bodyPr/>
          <a:lstStyle/>
          <a:p>
            <a:endParaRPr lang="en-AE"/>
          </a:p>
        </p:txBody>
      </p:sp>
      <p:sp>
        <p:nvSpPr>
          <p:cNvPr id="12" name="TextBox 12">
            <a:extLst>
              <a:ext uri="{FF2B5EF4-FFF2-40B4-BE49-F238E27FC236}">
                <a16:creationId xmlns:a16="http://schemas.microsoft.com/office/drawing/2014/main" id="{C353016D-DAF7-9FD1-515B-AEBC5D13377C}"/>
              </a:ext>
            </a:extLst>
          </p:cNvPr>
          <p:cNvSpPr txBox="1">
            <a:spLocks noGrp="1" noRot="1" noMove="1" noResize="1" noEditPoints="1" noAdjustHandles="1" noChangeArrowheads="1" noChangeShapeType="1"/>
          </p:cNvSpPr>
          <p:nvPr/>
        </p:nvSpPr>
        <p:spPr>
          <a:xfrm>
            <a:off x="3799537" y="1242683"/>
            <a:ext cx="3762449" cy="49411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1854"/>
              </a:lnSpc>
            </a:pPr>
            <a:r>
              <a:rPr lang="en-US" sz="1800" dirty="0">
                <a:solidFill>
                  <a:srgbClr val="4FF4FF"/>
                </a:solidFill>
                <a:latin typeface="Nimbus Sans L 1"/>
              </a:rPr>
              <a:t>14 - 16 NOVEMBER 2023</a:t>
            </a:r>
          </a:p>
          <a:p>
            <a:pPr>
              <a:lnSpc>
                <a:spcPts val="1854"/>
              </a:lnSpc>
            </a:pPr>
            <a:r>
              <a:rPr lang="en-US" sz="1800" dirty="0">
                <a:solidFill>
                  <a:srgbClr val="FFFFFF"/>
                </a:solidFill>
                <a:latin typeface="Nimbus Sans L 1"/>
              </a:rPr>
              <a:t>RIYADH, SAUDI ARABIA</a:t>
            </a:r>
          </a:p>
        </p:txBody>
      </p:sp>
      <p:sp>
        <p:nvSpPr>
          <p:cNvPr id="13" name="TextBox 13">
            <a:extLst>
              <a:ext uri="{FF2B5EF4-FFF2-40B4-BE49-F238E27FC236}">
                <a16:creationId xmlns:a16="http://schemas.microsoft.com/office/drawing/2014/main" id="{F76D77B4-50F3-7F87-1293-DFFEE629BFAE}"/>
              </a:ext>
            </a:extLst>
          </p:cNvPr>
          <p:cNvSpPr txBox="1">
            <a:spLocks noGrp="1" noRot="1" noMove="1" noResize="1" noEditPoints="1" noAdjustHandles="1" noChangeArrowheads="1" noChangeShapeType="1"/>
          </p:cNvSpPr>
          <p:nvPr/>
        </p:nvSpPr>
        <p:spPr>
          <a:xfrm>
            <a:off x="685800" y="5270195"/>
            <a:ext cx="2048865" cy="24590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100"/>
              </a:lnSpc>
            </a:pPr>
            <a:r>
              <a:rPr lang="en-US" sz="1500">
                <a:solidFill>
                  <a:srgbClr val="4FF4FF"/>
                </a:solidFill>
                <a:latin typeface="Changeling Neo"/>
              </a:rPr>
              <a:t>ORGANISED BY:</a:t>
            </a:r>
          </a:p>
        </p:txBody>
      </p:sp>
      <p:sp>
        <p:nvSpPr>
          <p:cNvPr id="14" name="TextBox 14">
            <a:extLst>
              <a:ext uri="{FF2B5EF4-FFF2-40B4-BE49-F238E27FC236}">
                <a16:creationId xmlns:a16="http://schemas.microsoft.com/office/drawing/2014/main" id="{BFA8F844-6025-8EE9-F2B0-EE5A27AE32E9}"/>
              </a:ext>
            </a:extLst>
          </p:cNvPr>
          <p:cNvSpPr txBox="1">
            <a:spLocks noGrp="1" noRot="1" noMove="1" noResize="1" noEditPoints="1" noAdjustHandles="1" noChangeArrowheads="1" noChangeShapeType="1"/>
          </p:cNvSpPr>
          <p:nvPr/>
        </p:nvSpPr>
        <p:spPr>
          <a:xfrm>
            <a:off x="2842615" y="5270195"/>
            <a:ext cx="2718105" cy="24590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100"/>
              </a:lnSpc>
            </a:pPr>
            <a:r>
              <a:rPr lang="en-US" sz="1500">
                <a:solidFill>
                  <a:srgbClr val="4FF4FF"/>
                </a:solidFill>
                <a:latin typeface="Changeling Neo"/>
              </a:rPr>
              <a:t>IN ASSOCIATION WITH:</a:t>
            </a:r>
          </a:p>
        </p:txBody>
      </p:sp>
      <p:sp>
        <p:nvSpPr>
          <p:cNvPr id="15" name="TextBox 15">
            <a:extLst>
              <a:ext uri="{FF2B5EF4-FFF2-40B4-BE49-F238E27FC236}">
                <a16:creationId xmlns:a16="http://schemas.microsoft.com/office/drawing/2014/main" id="{4E808992-07D3-A7C3-C77A-3814FF4C4DF5}"/>
              </a:ext>
            </a:extLst>
          </p:cNvPr>
          <p:cNvSpPr txBox="1">
            <a:spLocks noGrp="1" noRot="1" noMove="1" noResize="1" noEditPoints="1" noAdjustHandles="1" noChangeArrowheads="1" noChangeShapeType="1"/>
          </p:cNvSpPr>
          <p:nvPr/>
        </p:nvSpPr>
        <p:spPr>
          <a:xfrm>
            <a:off x="866773" y="2706936"/>
            <a:ext cx="8453687" cy="49244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3200" dirty="0" err="1">
                <a:solidFill>
                  <a:schemeClr val="bg1"/>
                </a:solidFill>
                <a:latin typeface="Arial" panose="020B0604020202020204" pitchFamily="34" charset="0"/>
                <a:cs typeface="Arial" panose="020B0604020202020204" pitchFamily="34" charset="0"/>
              </a:rPr>
              <a:t>Blockchain</a:t>
            </a:r>
            <a:r>
              <a:rPr lang="en-US" sz="3200" dirty="0">
                <a:solidFill>
                  <a:schemeClr val="bg1"/>
                </a:solidFill>
                <a:latin typeface="Arial" panose="020B0604020202020204" pitchFamily="34" charset="0"/>
                <a:cs typeface="Arial" panose="020B0604020202020204" pitchFamily="34" charset="0"/>
              </a:rPr>
              <a:t> Attack: Wreaking Havoc</a:t>
            </a:r>
          </a:p>
        </p:txBody>
      </p:sp>
      <p:sp>
        <p:nvSpPr>
          <p:cNvPr id="17" name="TextBox 16">
            <a:extLst>
              <a:ext uri="{FF2B5EF4-FFF2-40B4-BE49-F238E27FC236}">
                <a16:creationId xmlns:a16="http://schemas.microsoft.com/office/drawing/2014/main" id="{1B619D71-EAE3-4690-B1CF-22A14BA4C64E}"/>
              </a:ext>
            </a:extLst>
          </p:cNvPr>
          <p:cNvSpPr txBox="1"/>
          <p:nvPr/>
        </p:nvSpPr>
        <p:spPr>
          <a:xfrm>
            <a:off x="776747" y="3441859"/>
            <a:ext cx="3661903" cy="769441"/>
          </a:xfrm>
          <a:prstGeom prst="rect">
            <a:avLst/>
          </a:prstGeom>
          <a:noFill/>
        </p:spPr>
        <p:txBody>
          <a:bodyPr wrap="square" rtlCol="0">
            <a:spAutoFit/>
          </a:bodyPr>
          <a:lstStyle/>
          <a:p>
            <a:pPr>
              <a:buClr>
                <a:schemeClr val="dk1"/>
              </a:buClr>
              <a:buSzPts val="1100"/>
            </a:pPr>
            <a:r>
              <a:rPr lang="en-GB" sz="2800" dirty="0">
                <a:solidFill>
                  <a:schemeClr val="bg1"/>
                </a:solidFill>
                <a:latin typeface="Arial" panose="020B0604020202020204" pitchFamily="34" charset="0"/>
                <a:cs typeface="Arial" panose="020B0604020202020204" pitchFamily="34" charset="0"/>
              </a:rPr>
              <a:t>Mirza Burhan Baig</a:t>
            </a:r>
          </a:p>
          <a:p>
            <a:pPr>
              <a:buClr>
                <a:schemeClr val="dk1"/>
              </a:buClr>
              <a:buSzPts val="1100"/>
            </a:pPr>
            <a:r>
              <a:rPr lang="en-US" sz="1600" dirty="0">
                <a:solidFill>
                  <a:schemeClr val="bg1"/>
                </a:solidFill>
                <a:latin typeface="Arial" panose="020B0604020202020204" pitchFamily="34" charset="0"/>
                <a:cs typeface="Arial" panose="020B0604020202020204" pitchFamily="34" charset="0"/>
              </a:rPr>
              <a:t>Senior Security Consultant</a:t>
            </a:r>
            <a:endParaRPr lang="en-GB" sz="1600" dirty="0">
              <a:solidFill>
                <a:schemeClr val="bg1"/>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1B619D71-EAE3-4690-B1CF-22A14BA4C64E}"/>
              </a:ext>
            </a:extLst>
          </p:cNvPr>
          <p:cNvSpPr txBox="1"/>
          <p:nvPr/>
        </p:nvSpPr>
        <p:spPr>
          <a:xfrm>
            <a:off x="4438650" y="3441858"/>
            <a:ext cx="3661903" cy="769441"/>
          </a:xfrm>
          <a:prstGeom prst="rect">
            <a:avLst/>
          </a:prstGeom>
          <a:noFill/>
        </p:spPr>
        <p:txBody>
          <a:bodyPr wrap="square" rtlCol="0">
            <a:spAutoFit/>
          </a:bodyPr>
          <a:lstStyle/>
          <a:p>
            <a:pPr>
              <a:buClr>
                <a:schemeClr val="dk1"/>
              </a:buClr>
              <a:buSzPts val="1100"/>
            </a:pPr>
            <a:r>
              <a:rPr lang="en-GB" sz="2800" dirty="0" err="1">
                <a:solidFill>
                  <a:schemeClr val="bg1"/>
                </a:solidFill>
                <a:latin typeface="Arial" panose="020B0604020202020204" pitchFamily="34" charset="0"/>
                <a:cs typeface="Arial" panose="020B0604020202020204" pitchFamily="34" charset="0"/>
              </a:rPr>
              <a:t>Owais</a:t>
            </a:r>
            <a:r>
              <a:rPr lang="en-GB" sz="2800" dirty="0">
                <a:solidFill>
                  <a:schemeClr val="bg1"/>
                </a:solidFill>
                <a:latin typeface="Arial" panose="020B0604020202020204" pitchFamily="34" charset="0"/>
                <a:cs typeface="Arial" panose="020B0604020202020204" pitchFamily="34" charset="0"/>
              </a:rPr>
              <a:t> </a:t>
            </a:r>
            <a:r>
              <a:rPr lang="en-GB" sz="2800" dirty="0" err="1">
                <a:solidFill>
                  <a:schemeClr val="bg1"/>
                </a:solidFill>
                <a:latin typeface="Arial" panose="020B0604020202020204" pitchFamily="34" charset="0"/>
                <a:cs typeface="Arial" panose="020B0604020202020204" pitchFamily="34" charset="0"/>
              </a:rPr>
              <a:t>Mehtab</a:t>
            </a:r>
            <a:endParaRPr lang="en-GB" sz="2800" dirty="0">
              <a:solidFill>
                <a:schemeClr val="bg1"/>
              </a:solidFill>
              <a:latin typeface="Arial" panose="020B0604020202020204" pitchFamily="34" charset="0"/>
              <a:cs typeface="Arial" panose="020B0604020202020204" pitchFamily="34" charset="0"/>
            </a:endParaRPr>
          </a:p>
          <a:p>
            <a:pPr>
              <a:buClr>
                <a:schemeClr val="dk1"/>
              </a:buClr>
              <a:buSzPts val="1100"/>
            </a:pPr>
            <a:r>
              <a:rPr lang="en-US" sz="1600" dirty="0">
                <a:solidFill>
                  <a:schemeClr val="bg1"/>
                </a:solidFill>
                <a:latin typeface="Arial" panose="020B0604020202020204" pitchFamily="34" charset="0"/>
                <a:cs typeface="Arial" panose="020B0604020202020204" pitchFamily="34" charset="0"/>
              </a:rPr>
              <a:t>Principal Security Consultant, MDSec</a:t>
            </a:r>
            <a:endParaRPr lang="en-GB" sz="1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85000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black background with a black square&#10;&#10;Description automatically generated with medium confidence">
            <a:extLst>
              <a:ext uri="{FF2B5EF4-FFF2-40B4-BE49-F238E27FC236}">
                <a16:creationId xmlns:a16="http://schemas.microsoft.com/office/drawing/2014/main" id="{DA7EAFE7-A913-4946-23F1-F647F4228535}"/>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Lst>
          </a:blip>
          <a:stretch>
            <a:fillRect/>
          </a:stretch>
        </p:blipFill>
        <p:spPr>
          <a:xfrm>
            <a:off x="461997" y="364332"/>
            <a:ext cx="1831146" cy="642936"/>
          </a:xfrm>
          <a:prstGeom prst="rect">
            <a:avLst/>
          </a:prstGeom>
        </p:spPr>
      </p:pic>
      <p:sp>
        <p:nvSpPr>
          <p:cNvPr id="4" name="TextBox 4">
            <a:extLst>
              <a:ext uri="{FF2B5EF4-FFF2-40B4-BE49-F238E27FC236}">
                <a16:creationId xmlns:a16="http://schemas.microsoft.com/office/drawing/2014/main" id="{A2B2C9DF-8E85-C26C-FFC5-725BEA950D7A}"/>
              </a:ext>
            </a:extLst>
          </p:cNvPr>
          <p:cNvSpPr txBox="1"/>
          <p:nvPr/>
        </p:nvSpPr>
        <p:spPr>
          <a:xfrm>
            <a:off x="3459804" y="1388673"/>
            <a:ext cx="5272391" cy="2576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1807"/>
              </a:lnSpc>
            </a:pPr>
            <a:r>
              <a:rPr lang="en-US" sz="3200" u="sng" dirty="0">
                <a:latin typeface="Bahnschrift" panose="020B0502040204020203" pitchFamily="34" charset="0"/>
              </a:rPr>
              <a:t>Smart Contract Applications </a:t>
            </a:r>
            <a:endParaRPr lang="en-US" sz="2000" u="sng" dirty="0">
              <a:latin typeface="Bahnschrift" panose="020B0502040204020203" pitchFamily="34" charset="0"/>
            </a:endParaRPr>
          </a:p>
        </p:txBody>
      </p:sp>
      <p:sp>
        <p:nvSpPr>
          <p:cNvPr id="5" name="TextBox 5">
            <a:extLst>
              <a:ext uri="{FF2B5EF4-FFF2-40B4-BE49-F238E27FC236}">
                <a16:creationId xmlns:a16="http://schemas.microsoft.com/office/drawing/2014/main" id="{3048A11A-E586-F50F-FDC6-BAE33ED5EE86}"/>
              </a:ext>
            </a:extLst>
          </p:cNvPr>
          <p:cNvSpPr txBox="1"/>
          <p:nvPr/>
        </p:nvSpPr>
        <p:spPr>
          <a:xfrm>
            <a:off x="477762" y="2543175"/>
            <a:ext cx="6989837" cy="323306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85750" indent="-285750">
              <a:lnSpc>
                <a:spcPct val="200000"/>
              </a:lnSpc>
              <a:buFont typeface="Arial" panose="020B0604020202020204" pitchFamily="34" charset="0"/>
              <a:buChar char="•"/>
            </a:pPr>
            <a:r>
              <a:rPr lang="en-US" sz="1800" spc="94" dirty="0">
                <a:latin typeface="Bahnschrift" panose="020B0502040204020203" pitchFamily="34" charset="0"/>
              </a:rPr>
              <a:t>Finance</a:t>
            </a:r>
          </a:p>
          <a:p>
            <a:pPr marL="285750" indent="-285750">
              <a:lnSpc>
                <a:spcPct val="200000"/>
              </a:lnSpc>
              <a:buFont typeface="Arial" panose="020B0604020202020204" pitchFamily="34" charset="0"/>
              <a:buChar char="•"/>
            </a:pPr>
            <a:r>
              <a:rPr lang="en-US" sz="1800" spc="94" dirty="0">
                <a:latin typeface="Bahnschrift" panose="020B0502040204020203" pitchFamily="34" charset="0"/>
              </a:rPr>
              <a:t>Supply Chain Management</a:t>
            </a:r>
          </a:p>
          <a:p>
            <a:pPr marL="285750" indent="-285750">
              <a:lnSpc>
                <a:spcPct val="200000"/>
              </a:lnSpc>
              <a:buFont typeface="Arial" panose="020B0604020202020204" pitchFamily="34" charset="0"/>
              <a:buChar char="•"/>
            </a:pPr>
            <a:r>
              <a:rPr lang="en-US" sz="1800" spc="94" dirty="0">
                <a:latin typeface="Bahnschrift" panose="020B0502040204020203" pitchFamily="34" charset="0"/>
              </a:rPr>
              <a:t>Real Estate</a:t>
            </a:r>
          </a:p>
          <a:p>
            <a:pPr marL="285750" indent="-285750">
              <a:lnSpc>
                <a:spcPct val="200000"/>
              </a:lnSpc>
              <a:buFont typeface="Arial" panose="020B0604020202020204" pitchFamily="34" charset="0"/>
              <a:buChar char="•"/>
            </a:pPr>
            <a:r>
              <a:rPr lang="en-US" sz="1800" spc="94" dirty="0">
                <a:latin typeface="Bahnschrift" panose="020B0502040204020203" pitchFamily="34" charset="0"/>
              </a:rPr>
              <a:t>Legal Industry</a:t>
            </a:r>
          </a:p>
          <a:p>
            <a:pPr marL="285750" indent="-285750">
              <a:lnSpc>
                <a:spcPct val="200000"/>
              </a:lnSpc>
              <a:buFont typeface="Arial" panose="020B0604020202020204" pitchFamily="34" charset="0"/>
              <a:buChar char="•"/>
            </a:pPr>
            <a:r>
              <a:rPr lang="en-US" sz="1800" spc="94" dirty="0">
                <a:latin typeface="Bahnschrift" panose="020B0502040204020203" pitchFamily="34" charset="0"/>
              </a:rPr>
              <a:t>Gaming</a:t>
            </a:r>
          </a:p>
          <a:p>
            <a:pPr marL="285750" indent="-285750">
              <a:lnSpc>
                <a:spcPct val="200000"/>
              </a:lnSpc>
              <a:buFont typeface="Arial" panose="020B0604020202020204" pitchFamily="34" charset="0"/>
              <a:buChar char="•"/>
            </a:pPr>
            <a:r>
              <a:rPr lang="en-US" sz="1800" spc="94" dirty="0">
                <a:latin typeface="Bahnschrift" panose="020B0502040204020203" pitchFamily="34" charset="0"/>
              </a:rPr>
              <a:t>Voting</a:t>
            </a:r>
          </a:p>
        </p:txBody>
      </p:sp>
    </p:spTree>
    <p:extLst>
      <p:ext uri="{BB962C8B-B14F-4D97-AF65-F5344CB8AC3E}">
        <p14:creationId xmlns:p14="http://schemas.microsoft.com/office/powerpoint/2010/main" val="4020054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black background with a black square&#10;&#10;Description automatically generated with medium confidence">
            <a:extLst>
              <a:ext uri="{FF2B5EF4-FFF2-40B4-BE49-F238E27FC236}">
                <a16:creationId xmlns:a16="http://schemas.microsoft.com/office/drawing/2014/main" id="{DA7EAFE7-A913-4946-23F1-F647F4228535}"/>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Lst>
          </a:blip>
          <a:stretch>
            <a:fillRect/>
          </a:stretch>
        </p:blipFill>
        <p:spPr>
          <a:xfrm>
            <a:off x="461997" y="364332"/>
            <a:ext cx="1831146" cy="642936"/>
          </a:xfrm>
          <a:prstGeom prst="rect">
            <a:avLst/>
          </a:prstGeom>
        </p:spPr>
      </p:pic>
      <p:sp>
        <p:nvSpPr>
          <p:cNvPr id="4" name="TextBox 4">
            <a:extLst>
              <a:ext uri="{FF2B5EF4-FFF2-40B4-BE49-F238E27FC236}">
                <a16:creationId xmlns:a16="http://schemas.microsoft.com/office/drawing/2014/main" id="{A2B2C9DF-8E85-C26C-FFC5-725BEA950D7A}"/>
              </a:ext>
            </a:extLst>
          </p:cNvPr>
          <p:cNvSpPr txBox="1"/>
          <p:nvPr/>
        </p:nvSpPr>
        <p:spPr>
          <a:xfrm>
            <a:off x="3615447" y="1388673"/>
            <a:ext cx="4961106" cy="2576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1807"/>
              </a:lnSpc>
            </a:pPr>
            <a:r>
              <a:rPr lang="en-US" sz="3200" u="sng" dirty="0">
                <a:latin typeface="Bahnschrift" panose="020B0502040204020203" pitchFamily="34" charset="0"/>
              </a:rPr>
              <a:t>Smart Contract Challenges</a:t>
            </a:r>
            <a:endParaRPr lang="en-US" sz="2000" u="sng" dirty="0">
              <a:latin typeface="Bahnschrift" panose="020B0502040204020203" pitchFamily="34" charset="0"/>
            </a:endParaRPr>
          </a:p>
        </p:txBody>
      </p:sp>
      <p:sp>
        <p:nvSpPr>
          <p:cNvPr id="5" name="TextBox 5">
            <a:extLst>
              <a:ext uri="{FF2B5EF4-FFF2-40B4-BE49-F238E27FC236}">
                <a16:creationId xmlns:a16="http://schemas.microsoft.com/office/drawing/2014/main" id="{3048A11A-E586-F50F-FDC6-BAE33ED5EE86}"/>
              </a:ext>
            </a:extLst>
          </p:cNvPr>
          <p:cNvSpPr txBox="1"/>
          <p:nvPr/>
        </p:nvSpPr>
        <p:spPr>
          <a:xfrm>
            <a:off x="477762" y="2543175"/>
            <a:ext cx="8209038" cy="323306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85750" indent="-285750">
              <a:lnSpc>
                <a:spcPct val="200000"/>
              </a:lnSpc>
              <a:buFont typeface="Arial" panose="020B0604020202020204" pitchFamily="34" charset="0"/>
              <a:buChar char="•"/>
            </a:pPr>
            <a:r>
              <a:rPr lang="en-US" sz="1800" spc="94" dirty="0">
                <a:latin typeface="Bahnschrift" panose="020B0502040204020203" pitchFamily="34" charset="0"/>
              </a:rPr>
              <a:t>Had to implement changes</a:t>
            </a:r>
          </a:p>
          <a:p>
            <a:pPr lvl="1">
              <a:lnSpc>
                <a:spcPct val="200000"/>
              </a:lnSpc>
            </a:pPr>
            <a:r>
              <a:rPr lang="en-US" sz="1800" spc="94" dirty="0">
                <a:latin typeface="Bahnschrift" panose="020B0502040204020203" pitchFamily="34" charset="0"/>
              </a:rPr>
              <a:t>	What if a bug was identified in deployed version of the contract ?</a:t>
            </a:r>
          </a:p>
          <a:p>
            <a:pPr marL="285750" indent="-285750">
              <a:lnSpc>
                <a:spcPct val="200000"/>
              </a:lnSpc>
              <a:buFont typeface="Arial" panose="020B0604020202020204" pitchFamily="34" charset="0"/>
              <a:buChar char="•"/>
            </a:pPr>
            <a:r>
              <a:rPr lang="en-US" sz="1800" spc="94" dirty="0">
                <a:latin typeface="Bahnschrift" panose="020B0502040204020203" pitchFamily="34" charset="0"/>
              </a:rPr>
              <a:t>Gas Cost</a:t>
            </a:r>
          </a:p>
          <a:p>
            <a:pPr lvl="2">
              <a:lnSpc>
                <a:spcPct val="200000"/>
              </a:lnSpc>
            </a:pPr>
            <a:r>
              <a:rPr lang="en-US" sz="1800" spc="94" dirty="0">
                <a:latin typeface="Bahnschrift" panose="020B0502040204020203" pitchFamily="34" charset="0"/>
              </a:rPr>
              <a:t>Writing efficient code is challenging, unoptimized code can cause high gas rates.</a:t>
            </a:r>
          </a:p>
          <a:p>
            <a:pPr marL="285750" indent="-285750">
              <a:lnSpc>
                <a:spcPct val="200000"/>
              </a:lnSpc>
              <a:buFont typeface="Arial" panose="020B0604020202020204" pitchFamily="34" charset="0"/>
              <a:buChar char="•"/>
            </a:pPr>
            <a:r>
              <a:rPr lang="en-US" sz="1800" spc="94" dirty="0">
                <a:latin typeface="Bahnschrift" panose="020B0502040204020203" pitchFamily="34" charset="0"/>
              </a:rPr>
              <a:t>Security ?</a:t>
            </a:r>
          </a:p>
        </p:txBody>
      </p:sp>
      <p:pic>
        <p:nvPicPr>
          <p:cNvPr id="3" name="Picture 2">
            <a:extLst>
              <a:ext uri="{FF2B5EF4-FFF2-40B4-BE49-F238E27FC236}">
                <a16:creationId xmlns:a16="http://schemas.microsoft.com/office/drawing/2014/main" id="{6AB402E3-F324-3F84-C99A-C73A755F3E66}"/>
              </a:ext>
            </a:extLst>
          </p:cNvPr>
          <p:cNvPicPr>
            <a:picLocks noChangeAspect="1"/>
          </p:cNvPicPr>
          <p:nvPr/>
        </p:nvPicPr>
        <p:blipFill>
          <a:blip r:embed="rId4"/>
          <a:stretch>
            <a:fillRect/>
          </a:stretch>
        </p:blipFill>
        <p:spPr>
          <a:xfrm flipH="1">
            <a:off x="8686800" y="5151337"/>
            <a:ext cx="1276350" cy="1152525"/>
          </a:xfrm>
          <a:prstGeom prst="rect">
            <a:avLst/>
          </a:prstGeom>
        </p:spPr>
      </p:pic>
    </p:spTree>
    <p:extLst>
      <p:ext uri="{BB962C8B-B14F-4D97-AF65-F5344CB8AC3E}">
        <p14:creationId xmlns:p14="http://schemas.microsoft.com/office/powerpoint/2010/main" val="2091728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black background with a black square&#10;&#10;Description automatically generated with medium confidence">
            <a:extLst>
              <a:ext uri="{FF2B5EF4-FFF2-40B4-BE49-F238E27FC236}">
                <a16:creationId xmlns:a16="http://schemas.microsoft.com/office/drawing/2014/main" id="{DA7EAFE7-A913-4946-23F1-F647F4228535}"/>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Lst>
          </a:blip>
          <a:stretch>
            <a:fillRect/>
          </a:stretch>
        </p:blipFill>
        <p:spPr>
          <a:xfrm>
            <a:off x="461997" y="364332"/>
            <a:ext cx="1831146" cy="642936"/>
          </a:xfrm>
          <a:prstGeom prst="rect">
            <a:avLst/>
          </a:prstGeom>
        </p:spPr>
      </p:pic>
      <p:sp>
        <p:nvSpPr>
          <p:cNvPr id="4" name="TextBox 4">
            <a:extLst>
              <a:ext uri="{FF2B5EF4-FFF2-40B4-BE49-F238E27FC236}">
                <a16:creationId xmlns:a16="http://schemas.microsoft.com/office/drawing/2014/main" id="{A2B2C9DF-8E85-C26C-FFC5-725BEA950D7A}"/>
              </a:ext>
            </a:extLst>
          </p:cNvPr>
          <p:cNvSpPr txBox="1"/>
          <p:nvPr/>
        </p:nvSpPr>
        <p:spPr>
          <a:xfrm>
            <a:off x="4336761" y="1383744"/>
            <a:ext cx="3378489" cy="2576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1807"/>
              </a:lnSpc>
            </a:pPr>
            <a:r>
              <a:rPr lang="en-US" sz="3200" u="sng" dirty="0">
                <a:latin typeface="Bahnschrift" panose="020B0502040204020203" pitchFamily="34" charset="0"/>
              </a:rPr>
              <a:t>Reentrancy Attack</a:t>
            </a:r>
            <a:endParaRPr lang="en-US" sz="2000" u="sng" dirty="0">
              <a:latin typeface="Bahnschrift" panose="020B0502040204020203" pitchFamily="34" charset="0"/>
            </a:endParaRPr>
          </a:p>
        </p:txBody>
      </p:sp>
      <p:sp>
        <p:nvSpPr>
          <p:cNvPr id="5" name="TextBox 5">
            <a:extLst>
              <a:ext uri="{FF2B5EF4-FFF2-40B4-BE49-F238E27FC236}">
                <a16:creationId xmlns:a16="http://schemas.microsoft.com/office/drawing/2014/main" id="{3048A11A-E586-F50F-FDC6-BAE33ED5EE86}"/>
              </a:ext>
            </a:extLst>
          </p:cNvPr>
          <p:cNvSpPr txBox="1"/>
          <p:nvPr/>
        </p:nvSpPr>
        <p:spPr>
          <a:xfrm>
            <a:off x="477763" y="2543175"/>
            <a:ext cx="5691814" cy="378706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85750" indent="-285750">
              <a:lnSpc>
                <a:spcPct val="200000"/>
              </a:lnSpc>
              <a:buFont typeface="Arial" panose="020B0604020202020204" pitchFamily="34" charset="0"/>
              <a:buChar char="•"/>
            </a:pPr>
            <a:r>
              <a:rPr lang="en-US" sz="1800" spc="94" dirty="0">
                <a:latin typeface="Bahnschrift" panose="020B0502040204020203" pitchFamily="34" charset="0"/>
              </a:rPr>
              <a:t>An external contract can call the vulnerable function repeatedly before the target contract can change it’s state by calling the fallback function. </a:t>
            </a:r>
          </a:p>
          <a:p>
            <a:pPr marL="285750" indent="-285750">
              <a:lnSpc>
                <a:spcPct val="200000"/>
              </a:lnSpc>
              <a:buFont typeface="Arial" panose="020B0604020202020204" pitchFamily="34" charset="0"/>
              <a:buChar char="•"/>
            </a:pPr>
            <a:r>
              <a:rPr lang="en-US" sz="1800" spc="94" dirty="0">
                <a:latin typeface="Bahnschrift" panose="020B0502040204020203" pitchFamily="34" charset="0"/>
              </a:rPr>
              <a:t>Vulnerable patterns</a:t>
            </a:r>
          </a:p>
          <a:p>
            <a:pPr lvl="1">
              <a:lnSpc>
                <a:spcPct val="200000"/>
              </a:lnSpc>
            </a:pPr>
            <a:r>
              <a:rPr lang="en-US" sz="1800" spc="94" dirty="0">
                <a:latin typeface="Bahnschrift" panose="020B0502040204020203" pitchFamily="34" charset="0"/>
                <a:hlinkClick r:id="rId4"/>
              </a:rPr>
              <a:t>https://github.com/uni-due-syssec/eth-reentrancy-attack-patterns</a:t>
            </a:r>
            <a:r>
              <a:rPr lang="en-US" sz="1800" spc="94" dirty="0">
                <a:latin typeface="Bahnschrift" panose="020B0502040204020203" pitchFamily="34" charset="0"/>
              </a:rPr>
              <a:t> </a:t>
            </a:r>
            <a:endParaRPr lang="en-US" spc="94" dirty="0">
              <a:latin typeface="Bahnschrift" panose="020B0502040204020203" pitchFamily="34" charset="0"/>
            </a:endParaRPr>
          </a:p>
        </p:txBody>
      </p:sp>
      <p:sp>
        <p:nvSpPr>
          <p:cNvPr id="12" name="Text Placeholder 4"/>
          <p:cNvSpPr txBox="1">
            <a:spLocks/>
          </p:cNvSpPr>
          <p:nvPr/>
        </p:nvSpPr>
        <p:spPr>
          <a:xfrm>
            <a:off x="6169577" y="2200275"/>
            <a:ext cx="4343400" cy="685800"/>
          </a:xfrm>
          <a:prstGeom prst="rect">
            <a:avLst/>
          </a:prstGeom>
        </p:spPr>
        <p:txBody>
          <a:bodyPr/>
          <a:lst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NimbusSan" pitchFamily="2" charset="77"/>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buNone/>
            </a:pPr>
            <a:r>
              <a:rPr lang="en-US" b="1" dirty="0">
                <a:latin typeface="Bahnschrift" panose="020B0502040204020203" pitchFamily="34" charset="0"/>
              </a:rPr>
              <a:t>Vulnerable Code</a:t>
            </a:r>
          </a:p>
        </p:txBody>
      </p:sp>
      <p:sp>
        <p:nvSpPr>
          <p:cNvPr id="2" name="Text Placeholder 4">
            <a:extLst>
              <a:ext uri="{FF2B5EF4-FFF2-40B4-BE49-F238E27FC236}">
                <a16:creationId xmlns:a16="http://schemas.microsoft.com/office/drawing/2014/main" id="{ADF8158B-1225-CB9C-A8FB-7CD0048539FE}"/>
              </a:ext>
            </a:extLst>
          </p:cNvPr>
          <p:cNvSpPr txBox="1">
            <a:spLocks/>
          </p:cNvSpPr>
          <p:nvPr/>
        </p:nvSpPr>
        <p:spPr>
          <a:xfrm>
            <a:off x="461997" y="2200275"/>
            <a:ext cx="4343400" cy="685800"/>
          </a:xfrm>
          <a:prstGeom prst="rect">
            <a:avLst/>
          </a:prstGeom>
        </p:spPr>
        <p:txBody>
          <a:bodyPr/>
          <a:lst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NimbusSan" pitchFamily="2" charset="77"/>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buNone/>
            </a:pPr>
            <a:r>
              <a:rPr lang="en-US" b="1" dirty="0">
                <a:latin typeface="Bahnschrift" panose="020B0502040204020203" pitchFamily="34" charset="0"/>
              </a:rPr>
              <a:t>Description</a:t>
            </a:r>
          </a:p>
        </p:txBody>
      </p:sp>
      <p:pic>
        <p:nvPicPr>
          <p:cNvPr id="9" name="Picture 8">
            <a:extLst>
              <a:ext uri="{FF2B5EF4-FFF2-40B4-BE49-F238E27FC236}">
                <a16:creationId xmlns:a16="http://schemas.microsoft.com/office/drawing/2014/main" id="{FB518DE8-E3E9-1FA9-217B-4D0348235F4D}"/>
              </a:ext>
            </a:extLst>
          </p:cNvPr>
          <p:cNvPicPr>
            <a:picLocks noChangeAspect="1"/>
          </p:cNvPicPr>
          <p:nvPr/>
        </p:nvPicPr>
        <p:blipFill>
          <a:blip r:embed="rId5"/>
          <a:stretch>
            <a:fillRect/>
          </a:stretch>
        </p:blipFill>
        <p:spPr>
          <a:xfrm>
            <a:off x="6185343" y="2669635"/>
            <a:ext cx="5790680" cy="3114986"/>
          </a:xfrm>
          <a:prstGeom prst="rect">
            <a:avLst/>
          </a:prstGeom>
        </p:spPr>
      </p:pic>
    </p:spTree>
    <p:extLst>
      <p:ext uri="{BB962C8B-B14F-4D97-AF65-F5344CB8AC3E}">
        <p14:creationId xmlns:p14="http://schemas.microsoft.com/office/powerpoint/2010/main" val="1071523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black background with a black square&#10;&#10;Description automatically generated with medium confidence">
            <a:extLst>
              <a:ext uri="{FF2B5EF4-FFF2-40B4-BE49-F238E27FC236}">
                <a16:creationId xmlns:a16="http://schemas.microsoft.com/office/drawing/2014/main" id="{DA7EAFE7-A913-4946-23F1-F647F4228535}"/>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Lst>
          </a:blip>
          <a:stretch>
            <a:fillRect/>
          </a:stretch>
        </p:blipFill>
        <p:spPr>
          <a:xfrm>
            <a:off x="461997" y="364332"/>
            <a:ext cx="1831146" cy="642936"/>
          </a:xfrm>
          <a:prstGeom prst="rect">
            <a:avLst/>
          </a:prstGeom>
        </p:spPr>
      </p:pic>
      <p:sp>
        <p:nvSpPr>
          <p:cNvPr id="4" name="TextBox 4">
            <a:extLst>
              <a:ext uri="{FF2B5EF4-FFF2-40B4-BE49-F238E27FC236}">
                <a16:creationId xmlns:a16="http://schemas.microsoft.com/office/drawing/2014/main" id="{A2B2C9DF-8E85-C26C-FFC5-725BEA950D7A}"/>
              </a:ext>
            </a:extLst>
          </p:cNvPr>
          <p:cNvSpPr txBox="1"/>
          <p:nvPr/>
        </p:nvSpPr>
        <p:spPr>
          <a:xfrm>
            <a:off x="4336761" y="1383744"/>
            <a:ext cx="3378489" cy="2576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1807"/>
              </a:lnSpc>
            </a:pPr>
            <a:r>
              <a:rPr lang="en-US" sz="3200" u="sng" dirty="0">
                <a:latin typeface="Bahnschrift" panose="020B0502040204020203" pitchFamily="34" charset="0"/>
              </a:rPr>
              <a:t>Reentrancy Attack</a:t>
            </a:r>
            <a:endParaRPr lang="en-US" sz="2000" u="sng" dirty="0">
              <a:latin typeface="Bahnschrift" panose="020B0502040204020203" pitchFamily="34" charset="0"/>
            </a:endParaRPr>
          </a:p>
        </p:txBody>
      </p:sp>
      <p:sp>
        <p:nvSpPr>
          <p:cNvPr id="5" name="TextBox 5">
            <a:extLst>
              <a:ext uri="{FF2B5EF4-FFF2-40B4-BE49-F238E27FC236}">
                <a16:creationId xmlns:a16="http://schemas.microsoft.com/office/drawing/2014/main" id="{3048A11A-E586-F50F-FDC6-BAE33ED5EE86}"/>
              </a:ext>
            </a:extLst>
          </p:cNvPr>
          <p:cNvSpPr txBox="1"/>
          <p:nvPr/>
        </p:nvSpPr>
        <p:spPr>
          <a:xfrm>
            <a:off x="461997" y="2535942"/>
            <a:ext cx="5691814" cy="290457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sz="1600" dirty="0">
                <a:latin typeface="Bahnschrift" panose="020B0502040204020203" pitchFamily="34" charset="0"/>
              </a:rPr>
              <a:t>Check Effects Interaction</a:t>
            </a:r>
          </a:p>
          <a:p>
            <a:pPr marL="590520" lvl="1" indent="-285750">
              <a:lnSpc>
                <a:spcPct val="150000"/>
              </a:lnSpc>
              <a:buFont typeface="Arial" panose="020B0604020202020204" pitchFamily="34" charset="0"/>
              <a:buChar char="•"/>
            </a:pPr>
            <a:r>
              <a:rPr lang="en-US" sz="1600" dirty="0">
                <a:latin typeface="Bahnschrift" panose="020B0502040204020203" pitchFamily="34" charset="0"/>
              </a:rPr>
              <a:t>First perform any checks at the start of the function.</a:t>
            </a:r>
          </a:p>
          <a:p>
            <a:pPr marL="590520" lvl="1" indent="-285750">
              <a:lnSpc>
                <a:spcPct val="150000"/>
              </a:lnSpc>
              <a:buFont typeface="Arial" panose="020B0604020202020204" pitchFamily="34" charset="0"/>
              <a:buChar char="•"/>
            </a:pPr>
            <a:r>
              <a:rPr lang="en-US" sz="1600" dirty="0">
                <a:latin typeface="Bahnschrift" panose="020B0502040204020203" pitchFamily="34" charset="0"/>
              </a:rPr>
              <a:t>Resolve all the effects to the state of the contract.</a:t>
            </a:r>
          </a:p>
          <a:p>
            <a:pPr marL="590520" lvl="1" indent="-285750">
              <a:lnSpc>
                <a:spcPct val="150000"/>
              </a:lnSpc>
              <a:buFont typeface="Arial" panose="020B0604020202020204" pitchFamily="34" charset="0"/>
              <a:buChar char="•"/>
            </a:pPr>
            <a:r>
              <a:rPr lang="en-US" sz="1600" dirty="0">
                <a:latin typeface="Bahnschrift" panose="020B0502040204020203" pitchFamily="34" charset="0"/>
              </a:rPr>
              <a:t>Only after all state changes are resolved should the function interact with other contracts</a:t>
            </a:r>
          </a:p>
          <a:p>
            <a:pPr marL="285750" indent="-285750">
              <a:lnSpc>
                <a:spcPct val="150000"/>
              </a:lnSpc>
              <a:buFont typeface="Arial" panose="020B0604020202020204" pitchFamily="34" charset="0"/>
              <a:buChar char="•"/>
            </a:pPr>
            <a:r>
              <a:rPr lang="en-US" sz="1600" dirty="0">
                <a:latin typeface="Bahnschrift" panose="020B0502040204020203" pitchFamily="34" charset="0"/>
              </a:rPr>
              <a:t>Use mutex</a:t>
            </a:r>
          </a:p>
          <a:p>
            <a:pPr marL="285750" indent="-285750">
              <a:lnSpc>
                <a:spcPct val="150000"/>
              </a:lnSpc>
              <a:buFont typeface="Arial" panose="020B0604020202020204" pitchFamily="34" charset="0"/>
              <a:buChar char="•"/>
            </a:pPr>
            <a:r>
              <a:rPr lang="en-US" sz="1600" dirty="0">
                <a:latin typeface="Bahnschrift" panose="020B0502040204020203" pitchFamily="34" charset="0"/>
              </a:rPr>
              <a:t>Use Reentrancy guard/modifiers – does not prevent against cross contract reentrancy attacks</a:t>
            </a:r>
          </a:p>
        </p:txBody>
      </p:sp>
      <p:sp>
        <p:nvSpPr>
          <p:cNvPr id="12" name="Text Placeholder 4"/>
          <p:cNvSpPr txBox="1">
            <a:spLocks/>
          </p:cNvSpPr>
          <p:nvPr/>
        </p:nvSpPr>
        <p:spPr>
          <a:xfrm>
            <a:off x="6153811" y="2017275"/>
            <a:ext cx="4343400" cy="685800"/>
          </a:xfrm>
          <a:prstGeom prst="rect">
            <a:avLst/>
          </a:prstGeom>
        </p:spPr>
        <p:txBody>
          <a:bodyPr/>
          <a:lst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NimbusSan" pitchFamily="2" charset="77"/>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buNone/>
            </a:pPr>
            <a:r>
              <a:rPr lang="en-US" b="1" dirty="0">
                <a:latin typeface="Bahnschrift" panose="020B0502040204020203" pitchFamily="34" charset="0"/>
              </a:rPr>
              <a:t>Fixed Code</a:t>
            </a:r>
          </a:p>
        </p:txBody>
      </p:sp>
      <p:sp>
        <p:nvSpPr>
          <p:cNvPr id="8" name="Text Placeholder 4"/>
          <p:cNvSpPr txBox="1">
            <a:spLocks/>
          </p:cNvSpPr>
          <p:nvPr/>
        </p:nvSpPr>
        <p:spPr>
          <a:xfrm>
            <a:off x="461997" y="2030539"/>
            <a:ext cx="4343400" cy="685800"/>
          </a:xfrm>
          <a:prstGeom prst="rect">
            <a:avLst/>
          </a:prstGeom>
        </p:spPr>
        <p:txBody>
          <a:bodyPr/>
          <a:lst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NimbusSan" pitchFamily="2" charset="77"/>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buNone/>
            </a:pPr>
            <a:r>
              <a:rPr lang="en-US" b="1" dirty="0">
                <a:latin typeface="Bahnschrift" panose="020B0502040204020203" pitchFamily="34" charset="0"/>
              </a:rPr>
              <a:t>How to Secure</a:t>
            </a:r>
          </a:p>
        </p:txBody>
      </p:sp>
      <p:pic>
        <p:nvPicPr>
          <p:cNvPr id="9" name="Picture 8">
            <a:extLst>
              <a:ext uri="{FF2B5EF4-FFF2-40B4-BE49-F238E27FC236}">
                <a16:creationId xmlns:a16="http://schemas.microsoft.com/office/drawing/2014/main" id="{6BA1B9AA-683D-240D-2D28-F854EA497B80}"/>
              </a:ext>
            </a:extLst>
          </p:cNvPr>
          <p:cNvPicPr>
            <a:picLocks noChangeAspect="1"/>
          </p:cNvPicPr>
          <p:nvPr/>
        </p:nvPicPr>
        <p:blipFill>
          <a:blip r:embed="rId4"/>
          <a:stretch>
            <a:fillRect/>
          </a:stretch>
        </p:blipFill>
        <p:spPr>
          <a:xfrm>
            <a:off x="6093389" y="2535942"/>
            <a:ext cx="5636614" cy="3427061"/>
          </a:xfrm>
          <a:prstGeom prst="rect">
            <a:avLst/>
          </a:prstGeom>
        </p:spPr>
      </p:pic>
    </p:spTree>
    <p:extLst>
      <p:ext uri="{BB962C8B-B14F-4D97-AF65-F5344CB8AC3E}">
        <p14:creationId xmlns:p14="http://schemas.microsoft.com/office/powerpoint/2010/main" val="3647646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1732B33-81BC-7027-706D-855DF5E1748D}"/>
              </a:ext>
            </a:extLst>
          </p:cNvPr>
          <p:cNvPicPr>
            <a:picLocks noChangeAspect="1"/>
          </p:cNvPicPr>
          <p:nvPr/>
        </p:nvPicPr>
        <p:blipFill>
          <a:blip r:embed="rId3"/>
          <a:stretch>
            <a:fillRect/>
          </a:stretch>
        </p:blipFill>
        <p:spPr>
          <a:xfrm>
            <a:off x="7087337" y="3429000"/>
            <a:ext cx="4847488" cy="2364163"/>
          </a:xfrm>
          <a:prstGeom prst="rect">
            <a:avLst/>
          </a:prstGeom>
        </p:spPr>
      </p:pic>
      <p:pic>
        <p:nvPicPr>
          <p:cNvPr id="7" name="Picture 6" descr="A black background with a black square&#10;&#10;Description automatically generated with medium confidence">
            <a:extLst>
              <a:ext uri="{FF2B5EF4-FFF2-40B4-BE49-F238E27FC236}">
                <a16:creationId xmlns:a16="http://schemas.microsoft.com/office/drawing/2014/main" id="{DA7EAFE7-A913-4946-23F1-F647F4228535}"/>
              </a:ext>
            </a:extLst>
          </p:cNvPr>
          <p:cNvPicPr>
            <a:picLocks noGrp="1" noRot="1" noChangeAspect="1" noMove="1" noResize="1" noEditPoints="1" noAdjustHandles="1" noChangeArrowheads="1" noChangeShapeType="1" noCrop="1"/>
          </p:cNvPicPr>
          <p:nvPr/>
        </p:nvPicPr>
        <p:blipFill>
          <a:blip r:embed="rId4" cstate="print">
            <a:extLst>
              <a:ext uri="{28A0092B-C50C-407E-A947-70E740481C1C}">
                <a14:useLocalDpi xmlns:a14="http://schemas.microsoft.com/office/drawing/2010/main" val="0"/>
              </a:ext>
            </a:extLst>
          </a:blip>
          <a:stretch>
            <a:fillRect/>
          </a:stretch>
        </p:blipFill>
        <p:spPr>
          <a:xfrm>
            <a:off x="461997" y="364332"/>
            <a:ext cx="1831146" cy="642936"/>
          </a:xfrm>
          <a:prstGeom prst="rect">
            <a:avLst/>
          </a:prstGeom>
        </p:spPr>
      </p:pic>
      <p:sp>
        <p:nvSpPr>
          <p:cNvPr id="4" name="TextBox 4">
            <a:extLst>
              <a:ext uri="{FF2B5EF4-FFF2-40B4-BE49-F238E27FC236}">
                <a16:creationId xmlns:a16="http://schemas.microsoft.com/office/drawing/2014/main" id="{A2B2C9DF-8E85-C26C-FFC5-725BEA950D7A}"/>
              </a:ext>
            </a:extLst>
          </p:cNvPr>
          <p:cNvSpPr txBox="1"/>
          <p:nvPr/>
        </p:nvSpPr>
        <p:spPr>
          <a:xfrm>
            <a:off x="461997" y="1731005"/>
            <a:ext cx="3378489" cy="36933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2400" u="sng" dirty="0">
                <a:latin typeface="Bahnschrift" panose="020B0502040204020203" pitchFamily="34" charset="0"/>
              </a:rPr>
              <a:t>Real World Example</a:t>
            </a:r>
          </a:p>
        </p:txBody>
      </p:sp>
      <p:sp>
        <p:nvSpPr>
          <p:cNvPr id="5" name="TextBox 5">
            <a:extLst>
              <a:ext uri="{FF2B5EF4-FFF2-40B4-BE49-F238E27FC236}">
                <a16:creationId xmlns:a16="http://schemas.microsoft.com/office/drawing/2014/main" id="{3048A11A-E586-F50F-FDC6-BAE33ED5EE86}"/>
              </a:ext>
            </a:extLst>
          </p:cNvPr>
          <p:cNvSpPr txBox="1"/>
          <p:nvPr/>
        </p:nvSpPr>
        <p:spPr>
          <a:xfrm>
            <a:off x="461997" y="2345442"/>
            <a:ext cx="6229360" cy="380726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85750" indent="-285750">
              <a:lnSpc>
                <a:spcPct val="200000"/>
              </a:lnSpc>
              <a:buFont typeface="Arial" panose="020B0604020202020204" pitchFamily="34" charset="0"/>
              <a:buChar char="•"/>
            </a:pPr>
            <a:r>
              <a:rPr lang="en-US" sz="1400" spc="94" dirty="0">
                <a:latin typeface="Bahnschrift" panose="020B0502040204020203" pitchFamily="34" charset="0"/>
              </a:rPr>
              <a:t>The DAO Hack</a:t>
            </a:r>
            <a:br>
              <a:rPr lang="en-US" sz="1400" spc="94" dirty="0">
                <a:latin typeface="Bahnschrift" panose="020B0502040204020203" pitchFamily="34" charset="0"/>
              </a:rPr>
            </a:br>
            <a:r>
              <a:rPr lang="en-US" sz="1400" spc="94" dirty="0">
                <a:latin typeface="Bahnschrift" panose="020B0502040204020203" pitchFamily="34" charset="0"/>
                <a:hlinkClick r:id="rId5"/>
              </a:rPr>
              <a:t>https://github.com/TheDAO/DAO-1.0/blob/master/DAO.sol</a:t>
            </a:r>
            <a:r>
              <a:rPr lang="en-US" sz="1400" spc="94" dirty="0">
                <a:latin typeface="Bahnschrift" panose="020B0502040204020203" pitchFamily="34" charset="0"/>
              </a:rPr>
              <a:t> </a:t>
            </a:r>
          </a:p>
          <a:p>
            <a:pPr marL="285750" indent="-285750">
              <a:lnSpc>
                <a:spcPct val="200000"/>
              </a:lnSpc>
              <a:buFont typeface="Arial" panose="020B0604020202020204" pitchFamily="34" charset="0"/>
              <a:buChar char="•"/>
            </a:pPr>
            <a:r>
              <a:rPr lang="en-US" sz="1400" spc="94" dirty="0">
                <a:latin typeface="Bahnschrift" panose="020B0502040204020203" pitchFamily="34" charset="0"/>
              </a:rPr>
              <a:t>Costed about 3.6 million ETH</a:t>
            </a:r>
          </a:p>
          <a:p>
            <a:pPr marL="285750" indent="-285750">
              <a:lnSpc>
                <a:spcPct val="200000"/>
              </a:lnSpc>
              <a:buFont typeface="Arial" panose="020B0604020202020204" pitchFamily="34" charset="0"/>
              <a:buChar char="•"/>
            </a:pPr>
            <a:r>
              <a:rPr lang="en-US" sz="1400" spc="94" dirty="0">
                <a:latin typeface="Bahnschrift" panose="020B0502040204020203" pitchFamily="34" charset="0"/>
              </a:rPr>
              <a:t>Full details: </a:t>
            </a:r>
            <a:r>
              <a:rPr lang="en-US" sz="1400" spc="94" dirty="0">
                <a:latin typeface="Bahnschrift" panose="020B0502040204020203" pitchFamily="34" charset="0"/>
                <a:hlinkClick r:id="rId6"/>
              </a:rPr>
              <a:t>https://hackingdistributed.com/2016/06/18/analysis-of-the-dao-exploit/</a:t>
            </a:r>
            <a:r>
              <a:rPr lang="en-US" sz="1400" spc="94" dirty="0">
                <a:latin typeface="Bahnschrift" panose="020B0502040204020203" pitchFamily="34" charset="0"/>
              </a:rPr>
              <a:t> </a:t>
            </a:r>
          </a:p>
          <a:p>
            <a:pPr marL="285750" indent="-285750">
              <a:lnSpc>
                <a:spcPct val="200000"/>
              </a:lnSpc>
              <a:buFont typeface="Arial" panose="020B0604020202020204" pitchFamily="34" charset="0"/>
              <a:buChar char="•"/>
            </a:pPr>
            <a:r>
              <a:rPr lang="en-US" sz="1400" spc="94" dirty="0">
                <a:latin typeface="Bahnschrift" panose="020B0502040204020203" pitchFamily="34" charset="0"/>
              </a:rPr>
              <a:t>The split function was used to split ethers if a user want to claim back tokens, it called </a:t>
            </a:r>
            <a:r>
              <a:rPr lang="en-US" sz="1400" spc="94" dirty="0" err="1">
                <a:latin typeface="Bahnschrift" panose="020B0502040204020203" pitchFamily="34" charset="0"/>
              </a:rPr>
              <a:t>withdrawRewardFor</a:t>
            </a:r>
            <a:r>
              <a:rPr lang="en-US" sz="1400" spc="94" dirty="0">
                <a:latin typeface="Bahnschrift" panose="020B0502040204020203" pitchFamily="34" charset="0"/>
              </a:rPr>
              <a:t> method which eventually called </a:t>
            </a:r>
            <a:r>
              <a:rPr lang="en-US" sz="1400" spc="94" dirty="0" err="1">
                <a:latin typeface="Bahnschrift" panose="020B0502040204020203" pitchFamily="34" charset="0"/>
              </a:rPr>
              <a:t>PayOut</a:t>
            </a:r>
            <a:r>
              <a:rPr lang="en-US" sz="1400" spc="94" dirty="0">
                <a:latin typeface="Bahnschrift" panose="020B0502040204020203" pitchFamily="34" charset="0"/>
              </a:rPr>
              <a:t> method</a:t>
            </a:r>
          </a:p>
          <a:p>
            <a:pPr marL="285750" indent="-285750">
              <a:lnSpc>
                <a:spcPct val="200000"/>
              </a:lnSpc>
              <a:buFont typeface="Arial" panose="020B0604020202020204" pitchFamily="34" charset="0"/>
              <a:buChar char="•"/>
            </a:pPr>
            <a:r>
              <a:rPr lang="en-US" sz="1400" spc="94" dirty="0">
                <a:latin typeface="Bahnschrift" panose="020B0502040204020203" pitchFamily="34" charset="0"/>
              </a:rPr>
              <a:t>Classic checks-effects-interaction mistake!</a:t>
            </a:r>
          </a:p>
        </p:txBody>
      </p:sp>
      <p:pic>
        <p:nvPicPr>
          <p:cNvPr id="10" name="Picture 9">
            <a:extLst>
              <a:ext uri="{FF2B5EF4-FFF2-40B4-BE49-F238E27FC236}">
                <a16:creationId xmlns:a16="http://schemas.microsoft.com/office/drawing/2014/main" id="{6A11D0BF-330E-ECDE-C11C-480697096358}"/>
              </a:ext>
            </a:extLst>
          </p:cNvPr>
          <p:cNvPicPr>
            <a:picLocks noChangeAspect="1"/>
          </p:cNvPicPr>
          <p:nvPr/>
        </p:nvPicPr>
        <p:blipFill rotWithShape="1">
          <a:blip r:embed="rId7"/>
          <a:srcRect l="1165" t="47146" r="36858"/>
          <a:stretch/>
        </p:blipFill>
        <p:spPr>
          <a:xfrm>
            <a:off x="7087337" y="1838527"/>
            <a:ext cx="4847488" cy="1428547"/>
          </a:xfrm>
          <a:prstGeom prst="rect">
            <a:avLst/>
          </a:prstGeom>
        </p:spPr>
      </p:pic>
      <p:pic>
        <p:nvPicPr>
          <p:cNvPr id="12" name="Picture 11">
            <a:extLst>
              <a:ext uri="{FF2B5EF4-FFF2-40B4-BE49-F238E27FC236}">
                <a16:creationId xmlns:a16="http://schemas.microsoft.com/office/drawing/2014/main" id="{F7B36925-2F8F-AB75-F148-092653A46336}"/>
              </a:ext>
            </a:extLst>
          </p:cNvPr>
          <p:cNvPicPr>
            <a:picLocks noChangeAspect="1"/>
          </p:cNvPicPr>
          <p:nvPr/>
        </p:nvPicPr>
        <p:blipFill>
          <a:blip r:embed="rId8"/>
          <a:stretch>
            <a:fillRect/>
          </a:stretch>
        </p:blipFill>
        <p:spPr>
          <a:xfrm>
            <a:off x="7087337" y="3418212"/>
            <a:ext cx="4781785" cy="2374951"/>
          </a:xfrm>
          <a:prstGeom prst="rect">
            <a:avLst/>
          </a:prstGeom>
        </p:spPr>
      </p:pic>
      <p:sp>
        <p:nvSpPr>
          <p:cNvPr id="13" name="Rectangle 12">
            <a:extLst>
              <a:ext uri="{FF2B5EF4-FFF2-40B4-BE49-F238E27FC236}">
                <a16:creationId xmlns:a16="http://schemas.microsoft.com/office/drawing/2014/main" id="{79C2F721-FB0C-DE63-45E9-298FAFA2C713}"/>
              </a:ext>
            </a:extLst>
          </p:cNvPr>
          <p:cNvSpPr/>
          <p:nvPr/>
        </p:nvSpPr>
        <p:spPr>
          <a:xfrm>
            <a:off x="7375021" y="2230452"/>
            <a:ext cx="4494101" cy="114990"/>
          </a:xfrm>
          <a:prstGeom prst="rect">
            <a:avLst/>
          </a:prstGeom>
          <a:noFill/>
          <a:ln>
            <a:solidFill>
              <a:srgbClr val="FF0000"/>
            </a:solidFill>
          </a:ln>
        </p:spPr>
        <p:txBody>
          <a:bodyPr rtlCol="0" anchor="ctr"/>
          <a:lstStyle/>
          <a:p>
            <a:pPr algn="l"/>
            <a:endParaRPr lang="en-US" dirty="0"/>
          </a:p>
        </p:txBody>
      </p:sp>
      <p:sp>
        <p:nvSpPr>
          <p:cNvPr id="3" name="TextBox 4">
            <a:extLst>
              <a:ext uri="{FF2B5EF4-FFF2-40B4-BE49-F238E27FC236}">
                <a16:creationId xmlns:a16="http://schemas.microsoft.com/office/drawing/2014/main" id="{E2AD3174-771D-6C43-6EAC-43EA6BD4E776}"/>
              </a:ext>
            </a:extLst>
          </p:cNvPr>
          <p:cNvSpPr txBox="1"/>
          <p:nvPr/>
        </p:nvSpPr>
        <p:spPr>
          <a:xfrm>
            <a:off x="4336761" y="1383744"/>
            <a:ext cx="3378489" cy="2576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1807"/>
              </a:lnSpc>
            </a:pPr>
            <a:r>
              <a:rPr lang="en-US" sz="3200" u="sng" dirty="0">
                <a:latin typeface="Bahnschrift" panose="020B0502040204020203" pitchFamily="34" charset="0"/>
              </a:rPr>
              <a:t>Reentrancy Attack</a:t>
            </a:r>
            <a:endParaRPr lang="en-US" sz="2000" u="sng" dirty="0">
              <a:latin typeface="Bahnschrift" panose="020B0502040204020203" pitchFamily="34" charset="0"/>
            </a:endParaRPr>
          </a:p>
        </p:txBody>
      </p:sp>
    </p:spTree>
    <p:extLst>
      <p:ext uri="{BB962C8B-B14F-4D97-AF65-F5344CB8AC3E}">
        <p14:creationId xmlns:p14="http://schemas.microsoft.com/office/powerpoint/2010/main" val="2867465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black background with a black square&#10;&#10;Description automatically generated with medium confidence">
            <a:extLst>
              <a:ext uri="{FF2B5EF4-FFF2-40B4-BE49-F238E27FC236}">
                <a16:creationId xmlns:a16="http://schemas.microsoft.com/office/drawing/2014/main" id="{DA7EAFE7-A913-4946-23F1-F647F4228535}"/>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Lst>
          </a:blip>
          <a:stretch>
            <a:fillRect/>
          </a:stretch>
        </p:blipFill>
        <p:spPr>
          <a:xfrm>
            <a:off x="461997" y="364332"/>
            <a:ext cx="1831146" cy="642936"/>
          </a:xfrm>
          <a:prstGeom prst="rect">
            <a:avLst/>
          </a:prstGeom>
        </p:spPr>
      </p:pic>
      <p:sp>
        <p:nvSpPr>
          <p:cNvPr id="4" name="TextBox 4">
            <a:extLst>
              <a:ext uri="{FF2B5EF4-FFF2-40B4-BE49-F238E27FC236}">
                <a16:creationId xmlns:a16="http://schemas.microsoft.com/office/drawing/2014/main" id="{A2B2C9DF-8E85-C26C-FFC5-725BEA950D7A}"/>
              </a:ext>
            </a:extLst>
          </p:cNvPr>
          <p:cNvSpPr txBox="1"/>
          <p:nvPr/>
        </p:nvSpPr>
        <p:spPr>
          <a:xfrm>
            <a:off x="461997" y="1731005"/>
            <a:ext cx="3378489" cy="36933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2400" u="sng" dirty="0">
                <a:latin typeface="Bahnschrift" panose="020B0502040204020203" pitchFamily="34" charset="0"/>
              </a:rPr>
              <a:t>Real World Example</a:t>
            </a:r>
          </a:p>
        </p:txBody>
      </p:sp>
      <p:sp>
        <p:nvSpPr>
          <p:cNvPr id="5" name="TextBox 5">
            <a:extLst>
              <a:ext uri="{FF2B5EF4-FFF2-40B4-BE49-F238E27FC236}">
                <a16:creationId xmlns:a16="http://schemas.microsoft.com/office/drawing/2014/main" id="{3048A11A-E586-F50F-FDC6-BAE33ED5EE86}"/>
              </a:ext>
            </a:extLst>
          </p:cNvPr>
          <p:cNvSpPr txBox="1"/>
          <p:nvPr/>
        </p:nvSpPr>
        <p:spPr>
          <a:xfrm>
            <a:off x="461997" y="2345442"/>
            <a:ext cx="11434931" cy="25145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85750" indent="-285750">
              <a:lnSpc>
                <a:spcPct val="200000"/>
              </a:lnSpc>
              <a:buFont typeface="Arial" panose="020B0604020202020204" pitchFamily="34" charset="0"/>
              <a:buChar char="•"/>
            </a:pPr>
            <a:r>
              <a:rPr lang="en-US" sz="1400" spc="94" dirty="0">
                <a:latin typeface="Bahnschrift" panose="020B0502040204020203" pitchFamily="34" charset="0"/>
              </a:rPr>
              <a:t>The Sentiment Platform</a:t>
            </a:r>
            <a:br>
              <a:rPr lang="en-US" sz="1400" spc="94" dirty="0">
                <a:latin typeface="Bahnschrift" panose="020B0502040204020203" pitchFamily="34" charset="0"/>
              </a:rPr>
            </a:br>
            <a:r>
              <a:rPr lang="en-US" sz="1400" spc="94" dirty="0">
                <a:latin typeface="Bahnschrift" panose="020B0502040204020203" pitchFamily="34" charset="0"/>
              </a:rPr>
              <a:t>	</a:t>
            </a:r>
            <a:r>
              <a:rPr lang="en-US" sz="1400" spc="94" dirty="0">
                <a:latin typeface="Bahnschrift" panose="020B0502040204020203" pitchFamily="34" charset="0"/>
                <a:hlinkClick r:id="rId4"/>
              </a:rPr>
              <a:t>https://www.sentiment.xyz/</a:t>
            </a:r>
            <a:endParaRPr lang="en-US" sz="1400" spc="94" dirty="0">
              <a:latin typeface="Bahnschrift" panose="020B0502040204020203" pitchFamily="34" charset="0"/>
            </a:endParaRPr>
          </a:p>
          <a:p>
            <a:pPr marL="285750" indent="-285750">
              <a:lnSpc>
                <a:spcPct val="200000"/>
              </a:lnSpc>
              <a:buFont typeface="Arial" panose="020B0604020202020204" pitchFamily="34" charset="0"/>
              <a:buChar char="•"/>
            </a:pPr>
            <a:r>
              <a:rPr lang="en-US" sz="1400" spc="94" dirty="0">
                <a:latin typeface="Bahnschrift" panose="020B0502040204020203" pitchFamily="34" charset="0"/>
              </a:rPr>
              <a:t>Costed about 1 million USD (April 2023) although the sentiment team was able to recover it</a:t>
            </a:r>
          </a:p>
          <a:p>
            <a:pPr lvl="1">
              <a:lnSpc>
                <a:spcPct val="200000"/>
              </a:lnSpc>
            </a:pPr>
            <a:r>
              <a:rPr lang="en-US" sz="1400" spc="94" dirty="0">
                <a:latin typeface="Bahnschrift" panose="020B0502040204020203" pitchFamily="34" charset="0"/>
              </a:rPr>
              <a:t>	</a:t>
            </a:r>
            <a:r>
              <a:rPr lang="en-US" sz="1400" spc="94" dirty="0">
                <a:latin typeface="Bahnschrift" panose="020B0502040204020203" pitchFamily="34" charset="0"/>
                <a:hlinkClick r:id="rId5"/>
              </a:rPr>
              <a:t>https://beincrypto-com.webpkgcache.com/doc/-/s/beincrypto.com/defi-lending-platform-sentiment-loses-1m-exploit/</a:t>
            </a:r>
            <a:r>
              <a:rPr lang="en-US" sz="1400" spc="94" dirty="0">
                <a:latin typeface="Bahnschrift" panose="020B0502040204020203" pitchFamily="34" charset="0"/>
              </a:rPr>
              <a:t> </a:t>
            </a:r>
          </a:p>
          <a:p>
            <a:pPr marL="285750" indent="-285750">
              <a:lnSpc>
                <a:spcPct val="200000"/>
              </a:lnSpc>
              <a:buFont typeface="Arial" panose="020B0604020202020204" pitchFamily="34" charset="0"/>
              <a:buChar char="•"/>
            </a:pPr>
            <a:r>
              <a:rPr lang="en-US" sz="1400" spc="94" dirty="0">
                <a:latin typeface="Bahnschrift" panose="020B0502040204020203" pitchFamily="34" charset="0"/>
              </a:rPr>
              <a:t>List of all reentrancy attacks</a:t>
            </a:r>
          </a:p>
          <a:p>
            <a:pPr marL="590520" lvl="1" indent="-285750">
              <a:lnSpc>
                <a:spcPct val="200000"/>
              </a:lnSpc>
              <a:buFont typeface="Arial" panose="020B0604020202020204" pitchFamily="34" charset="0"/>
              <a:buChar char="•"/>
            </a:pPr>
            <a:r>
              <a:rPr lang="en-US" sz="1400" spc="94" dirty="0">
                <a:latin typeface="Bahnschrift" panose="020B0502040204020203" pitchFamily="34" charset="0"/>
                <a:hlinkClick r:id="rId6"/>
              </a:rPr>
              <a:t>https://github.com/pcaversaccio/reentrancy-attacks</a:t>
            </a:r>
            <a:r>
              <a:rPr lang="en-US" sz="1400" spc="94" dirty="0">
                <a:latin typeface="Bahnschrift" panose="020B0502040204020203" pitchFamily="34" charset="0"/>
              </a:rPr>
              <a:t> </a:t>
            </a:r>
          </a:p>
        </p:txBody>
      </p:sp>
      <p:sp>
        <p:nvSpPr>
          <p:cNvPr id="3" name="TextBox 4">
            <a:extLst>
              <a:ext uri="{FF2B5EF4-FFF2-40B4-BE49-F238E27FC236}">
                <a16:creationId xmlns:a16="http://schemas.microsoft.com/office/drawing/2014/main" id="{E2AD3174-771D-6C43-6EAC-43EA6BD4E776}"/>
              </a:ext>
            </a:extLst>
          </p:cNvPr>
          <p:cNvSpPr txBox="1"/>
          <p:nvPr/>
        </p:nvSpPr>
        <p:spPr>
          <a:xfrm>
            <a:off x="4336761" y="1383744"/>
            <a:ext cx="3378489" cy="2576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1807"/>
              </a:lnSpc>
            </a:pPr>
            <a:r>
              <a:rPr lang="en-US" sz="3200" u="sng" dirty="0">
                <a:latin typeface="Bahnschrift" panose="020B0502040204020203" pitchFamily="34" charset="0"/>
              </a:rPr>
              <a:t>Reentrancy Attack</a:t>
            </a:r>
            <a:endParaRPr lang="en-US" sz="2000" u="sng" dirty="0">
              <a:latin typeface="Bahnschrift" panose="020B0502040204020203" pitchFamily="34" charset="0"/>
            </a:endParaRPr>
          </a:p>
        </p:txBody>
      </p:sp>
    </p:spTree>
    <p:extLst>
      <p:ext uri="{BB962C8B-B14F-4D97-AF65-F5344CB8AC3E}">
        <p14:creationId xmlns:p14="http://schemas.microsoft.com/office/powerpoint/2010/main" val="981704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black background with a black square&#10;&#10;Description automatically generated with medium confidence">
            <a:extLst>
              <a:ext uri="{FF2B5EF4-FFF2-40B4-BE49-F238E27FC236}">
                <a16:creationId xmlns:a16="http://schemas.microsoft.com/office/drawing/2014/main" id="{DA7EAFE7-A913-4946-23F1-F647F4228535}"/>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Lst>
          </a:blip>
          <a:stretch>
            <a:fillRect/>
          </a:stretch>
        </p:blipFill>
        <p:spPr>
          <a:xfrm>
            <a:off x="461997" y="364332"/>
            <a:ext cx="1831146" cy="642936"/>
          </a:xfrm>
          <a:prstGeom prst="rect">
            <a:avLst/>
          </a:prstGeom>
        </p:spPr>
      </p:pic>
      <p:sp>
        <p:nvSpPr>
          <p:cNvPr id="4" name="TextBox 4">
            <a:extLst>
              <a:ext uri="{FF2B5EF4-FFF2-40B4-BE49-F238E27FC236}">
                <a16:creationId xmlns:a16="http://schemas.microsoft.com/office/drawing/2014/main" id="{A2B2C9DF-8E85-C26C-FFC5-725BEA950D7A}"/>
              </a:ext>
            </a:extLst>
          </p:cNvPr>
          <p:cNvSpPr txBox="1"/>
          <p:nvPr/>
        </p:nvSpPr>
        <p:spPr>
          <a:xfrm>
            <a:off x="4313165" y="1406307"/>
            <a:ext cx="3792610" cy="23083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1807"/>
              </a:lnSpc>
            </a:pPr>
            <a:r>
              <a:rPr lang="en-US" sz="3200" u="sng" dirty="0">
                <a:latin typeface="Bahnschrift" panose="020B0502040204020203" pitchFamily="34" charset="0"/>
              </a:rPr>
              <a:t>Authorization Attack</a:t>
            </a:r>
          </a:p>
        </p:txBody>
      </p:sp>
      <p:sp>
        <p:nvSpPr>
          <p:cNvPr id="5" name="TextBox 5">
            <a:extLst>
              <a:ext uri="{FF2B5EF4-FFF2-40B4-BE49-F238E27FC236}">
                <a16:creationId xmlns:a16="http://schemas.microsoft.com/office/drawing/2014/main" id="{3048A11A-E586-F50F-FDC6-BAE33ED5EE86}"/>
              </a:ext>
            </a:extLst>
          </p:cNvPr>
          <p:cNvSpPr txBox="1"/>
          <p:nvPr/>
        </p:nvSpPr>
        <p:spPr>
          <a:xfrm>
            <a:off x="461998" y="2682609"/>
            <a:ext cx="5520534" cy="188891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85750" indent="-285750">
              <a:lnSpc>
                <a:spcPct val="200000"/>
              </a:lnSpc>
              <a:buFont typeface="Arial" panose="020B0604020202020204" pitchFamily="34" charset="0"/>
              <a:buChar char="•"/>
            </a:pPr>
            <a:r>
              <a:rPr lang="en-US" sz="1600" dirty="0">
                <a:latin typeface="Bahnschrift" panose="020B0502040204020203" pitchFamily="34" charset="0"/>
              </a:rPr>
              <a:t>Exposing sensitive operation/function without checking the rights of caller.</a:t>
            </a:r>
          </a:p>
          <a:p>
            <a:pPr marL="285750" indent="-285750">
              <a:lnSpc>
                <a:spcPct val="200000"/>
              </a:lnSpc>
              <a:buFont typeface="Arial" panose="020B0604020202020204" pitchFamily="34" charset="0"/>
              <a:buChar char="•"/>
            </a:pPr>
            <a:r>
              <a:rPr lang="en-US" sz="1600" dirty="0">
                <a:latin typeface="Bahnschrift" panose="020B0502040204020203" pitchFamily="34" charset="0"/>
              </a:rPr>
              <a:t>Can anyone invoke a function that they should not have the permission to ?</a:t>
            </a:r>
          </a:p>
        </p:txBody>
      </p:sp>
      <p:sp>
        <p:nvSpPr>
          <p:cNvPr id="9" name="Text Placeholder 4"/>
          <p:cNvSpPr txBox="1">
            <a:spLocks/>
          </p:cNvSpPr>
          <p:nvPr/>
        </p:nvSpPr>
        <p:spPr>
          <a:xfrm>
            <a:off x="6209470" y="2250460"/>
            <a:ext cx="4343400" cy="685800"/>
          </a:xfrm>
          <a:prstGeom prst="rect">
            <a:avLst/>
          </a:prstGeom>
        </p:spPr>
        <p:txBody>
          <a:bodyPr/>
          <a:lst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NimbusSan" pitchFamily="2" charset="77"/>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buNone/>
            </a:pPr>
            <a:r>
              <a:rPr lang="en-US" b="1" dirty="0">
                <a:latin typeface="Bahnschrift" panose="020B0502040204020203" pitchFamily="34" charset="0"/>
              </a:rPr>
              <a:t>Vulnerable Code</a:t>
            </a:r>
          </a:p>
        </p:txBody>
      </p:sp>
      <p:pic>
        <p:nvPicPr>
          <p:cNvPr id="3" name="Picture 2">
            <a:extLst>
              <a:ext uri="{FF2B5EF4-FFF2-40B4-BE49-F238E27FC236}">
                <a16:creationId xmlns:a16="http://schemas.microsoft.com/office/drawing/2014/main" id="{3C303901-56D0-9277-288D-91E3E9A20D9B}"/>
              </a:ext>
            </a:extLst>
          </p:cNvPr>
          <p:cNvPicPr>
            <a:picLocks noChangeAspect="1"/>
          </p:cNvPicPr>
          <p:nvPr/>
        </p:nvPicPr>
        <p:blipFill>
          <a:blip r:embed="rId3"/>
          <a:stretch>
            <a:fillRect/>
          </a:stretch>
        </p:blipFill>
        <p:spPr>
          <a:xfrm>
            <a:off x="6209469" y="2886075"/>
            <a:ext cx="5833683" cy="2279312"/>
          </a:xfrm>
          <a:prstGeom prst="rect">
            <a:avLst/>
          </a:prstGeom>
        </p:spPr>
      </p:pic>
      <p:sp>
        <p:nvSpPr>
          <p:cNvPr id="6" name="Text Placeholder 4">
            <a:extLst>
              <a:ext uri="{FF2B5EF4-FFF2-40B4-BE49-F238E27FC236}">
                <a16:creationId xmlns:a16="http://schemas.microsoft.com/office/drawing/2014/main" id="{EEF2C1F8-0DDF-49C3-05B9-699F673F22DA}"/>
              </a:ext>
            </a:extLst>
          </p:cNvPr>
          <p:cNvSpPr txBox="1">
            <a:spLocks/>
          </p:cNvSpPr>
          <p:nvPr/>
        </p:nvSpPr>
        <p:spPr>
          <a:xfrm>
            <a:off x="461997" y="2200275"/>
            <a:ext cx="4343400" cy="685800"/>
          </a:xfrm>
          <a:prstGeom prst="rect">
            <a:avLst/>
          </a:prstGeom>
        </p:spPr>
        <p:txBody>
          <a:bodyPr/>
          <a:lst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NimbusSan" pitchFamily="2" charset="77"/>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buNone/>
            </a:pPr>
            <a:r>
              <a:rPr lang="en-US" b="1" dirty="0">
                <a:latin typeface="Bahnschrift" panose="020B0502040204020203" pitchFamily="34" charset="0"/>
              </a:rPr>
              <a:t>Description</a:t>
            </a:r>
          </a:p>
        </p:txBody>
      </p:sp>
    </p:spTree>
    <p:extLst>
      <p:ext uri="{BB962C8B-B14F-4D97-AF65-F5344CB8AC3E}">
        <p14:creationId xmlns:p14="http://schemas.microsoft.com/office/powerpoint/2010/main" val="30600863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black background with a black square&#10;&#10;Description automatically generated with medium confidence">
            <a:extLst>
              <a:ext uri="{FF2B5EF4-FFF2-40B4-BE49-F238E27FC236}">
                <a16:creationId xmlns:a16="http://schemas.microsoft.com/office/drawing/2014/main" id="{DA7EAFE7-A913-4946-23F1-F647F4228535}"/>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Lst>
          </a:blip>
          <a:stretch>
            <a:fillRect/>
          </a:stretch>
        </p:blipFill>
        <p:spPr>
          <a:xfrm>
            <a:off x="461997" y="364332"/>
            <a:ext cx="1831146" cy="642936"/>
          </a:xfrm>
          <a:prstGeom prst="rect">
            <a:avLst/>
          </a:prstGeom>
        </p:spPr>
      </p:pic>
      <p:sp>
        <p:nvSpPr>
          <p:cNvPr id="4" name="TextBox 4">
            <a:extLst>
              <a:ext uri="{FF2B5EF4-FFF2-40B4-BE49-F238E27FC236}">
                <a16:creationId xmlns:a16="http://schemas.microsoft.com/office/drawing/2014/main" id="{A2B2C9DF-8E85-C26C-FFC5-725BEA950D7A}"/>
              </a:ext>
            </a:extLst>
          </p:cNvPr>
          <p:cNvSpPr txBox="1"/>
          <p:nvPr/>
        </p:nvSpPr>
        <p:spPr>
          <a:xfrm>
            <a:off x="4313165" y="1406307"/>
            <a:ext cx="3792610" cy="23083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1807"/>
              </a:lnSpc>
            </a:pPr>
            <a:r>
              <a:rPr lang="en-US" sz="3200" u="sng" dirty="0">
                <a:latin typeface="Bahnschrift" panose="020B0502040204020203" pitchFamily="34" charset="0"/>
              </a:rPr>
              <a:t>Authorization Attack</a:t>
            </a:r>
          </a:p>
        </p:txBody>
      </p:sp>
      <p:sp>
        <p:nvSpPr>
          <p:cNvPr id="5" name="TextBox 5">
            <a:extLst>
              <a:ext uri="{FF2B5EF4-FFF2-40B4-BE49-F238E27FC236}">
                <a16:creationId xmlns:a16="http://schemas.microsoft.com/office/drawing/2014/main" id="{3048A11A-E586-F50F-FDC6-BAE33ED5EE86}"/>
              </a:ext>
            </a:extLst>
          </p:cNvPr>
          <p:cNvSpPr txBox="1"/>
          <p:nvPr/>
        </p:nvSpPr>
        <p:spPr>
          <a:xfrm>
            <a:off x="348528" y="2758890"/>
            <a:ext cx="5634003" cy="147732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a:latin typeface="Bahnschrift" panose="020B0502040204020203" pitchFamily="34" charset="0"/>
              </a:rPr>
              <a:t>Implement authorization</a:t>
            </a:r>
          </a:p>
          <a:p>
            <a:pPr marL="285750" indent="-285750">
              <a:buFont typeface="Arial" panose="020B0604020202020204" pitchFamily="34" charset="0"/>
              <a:buChar char="•"/>
            </a:pPr>
            <a:endParaRPr lang="en-US" sz="1600" dirty="0">
              <a:latin typeface="Bahnschrift" panose="020B0502040204020203" pitchFamily="34" charset="0"/>
            </a:endParaRPr>
          </a:p>
          <a:p>
            <a:pPr marL="285750" indent="-285750">
              <a:buFont typeface="Arial" panose="020B0604020202020204" pitchFamily="34" charset="0"/>
              <a:buChar char="•"/>
            </a:pPr>
            <a:r>
              <a:rPr lang="en-US" sz="1600" dirty="0">
                <a:latin typeface="Bahnschrift" panose="020B0502040204020203" pitchFamily="34" charset="0"/>
              </a:rPr>
              <a:t>Check if the caller has right to execute or perform requested actions</a:t>
            </a:r>
          </a:p>
          <a:p>
            <a:pPr marL="285750" indent="-285750">
              <a:buFont typeface="Arial" panose="020B0604020202020204" pitchFamily="34" charset="0"/>
              <a:buChar char="•"/>
            </a:pPr>
            <a:endParaRPr lang="en-US" sz="1600" dirty="0">
              <a:latin typeface="Bahnschrift" panose="020B0502040204020203" pitchFamily="34" charset="0"/>
            </a:endParaRPr>
          </a:p>
          <a:p>
            <a:pPr marL="285750" indent="-285750">
              <a:buFont typeface="Arial" panose="020B0604020202020204" pitchFamily="34" charset="0"/>
              <a:buChar char="•"/>
            </a:pPr>
            <a:r>
              <a:rPr lang="en-US" sz="1600" dirty="0">
                <a:latin typeface="Bahnschrift" panose="020B0502040204020203" pitchFamily="34" charset="0"/>
              </a:rPr>
              <a:t>Use proper modifiers</a:t>
            </a:r>
            <a:endParaRPr lang="en-US" sz="1400" dirty="0">
              <a:latin typeface="Bahnschrift" panose="020B0502040204020203" pitchFamily="34" charset="0"/>
            </a:endParaRPr>
          </a:p>
        </p:txBody>
      </p:sp>
      <p:sp>
        <p:nvSpPr>
          <p:cNvPr id="9" name="Text Placeholder 4"/>
          <p:cNvSpPr txBox="1">
            <a:spLocks/>
          </p:cNvSpPr>
          <p:nvPr/>
        </p:nvSpPr>
        <p:spPr>
          <a:xfrm>
            <a:off x="342935" y="2335917"/>
            <a:ext cx="4343400" cy="685800"/>
          </a:xfrm>
          <a:prstGeom prst="rect">
            <a:avLst/>
          </a:prstGeom>
        </p:spPr>
        <p:txBody>
          <a:bodyPr/>
          <a:lst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NimbusSan" pitchFamily="2" charset="77"/>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buNone/>
            </a:pPr>
            <a:r>
              <a:rPr lang="en-US" b="1" dirty="0">
                <a:latin typeface="Bahnschrift" panose="020B0502040204020203" pitchFamily="34" charset="0"/>
              </a:rPr>
              <a:t>How to Secure</a:t>
            </a:r>
          </a:p>
        </p:txBody>
      </p:sp>
      <p:sp>
        <p:nvSpPr>
          <p:cNvPr id="10" name="Text Placeholder 4"/>
          <p:cNvSpPr txBox="1">
            <a:spLocks/>
          </p:cNvSpPr>
          <p:nvPr/>
        </p:nvSpPr>
        <p:spPr>
          <a:xfrm>
            <a:off x="6096000" y="2321741"/>
            <a:ext cx="4343400" cy="685800"/>
          </a:xfrm>
          <a:prstGeom prst="rect">
            <a:avLst/>
          </a:prstGeom>
        </p:spPr>
        <p:txBody>
          <a:bodyPr/>
          <a:lst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NimbusSan" pitchFamily="2" charset="77"/>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buNone/>
            </a:pPr>
            <a:r>
              <a:rPr lang="en-US" b="1" dirty="0">
                <a:latin typeface="Bahnschrift" panose="020B0502040204020203" pitchFamily="34" charset="0"/>
              </a:rPr>
              <a:t>Fixed Code</a:t>
            </a:r>
          </a:p>
        </p:txBody>
      </p:sp>
      <p:pic>
        <p:nvPicPr>
          <p:cNvPr id="6" name="Picture 5">
            <a:extLst>
              <a:ext uri="{FF2B5EF4-FFF2-40B4-BE49-F238E27FC236}">
                <a16:creationId xmlns:a16="http://schemas.microsoft.com/office/drawing/2014/main" id="{23792DDD-3B8F-50B1-0531-F41CD602CFC2}"/>
              </a:ext>
            </a:extLst>
          </p:cNvPr>
          <p:cNvPicPr>
            <a:picLocks noChangeAspect="1"/>
          </p:cNvPicPr>
          <p:nvPr/>
        </p:nvPicPr>
        <p:blipFill rotWithShape="1">
          <a:blip r:embed="rId3"/>
          <a:srcRect t="10454"/>
          <a:stretch/>
        </p:blipFill>
        <p:spPr>
          <a:xfrm>
            <a:off x="6209470" y="2758890"/>
            <a:ext cx="5835222" cy="2251466"/>
          </a:xfrm>
          <a:prstGeom prst="rect">
            <a:avLst/>
          </a:prstGeom>
        </p:spPr>
      </p:pic>
    </p:spTree>
    <p:extLst>
      <p:ext uri="{BB962C8B-B14F-4D97-AF65-F5344CB8AC3E}">
        <p14:creationId xmlns:p14="http://schemas.microsoft.com/office/powerpoint/2010/main" val="2851898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black background with a black square&#10;&#10;Description automatically generated with medium confidence">
            <a:extLst>
              <a:ext uri="{FF2B5EF4-FFF2-40B4-BE49-F238E27FC236}">
                <a16:creationId xmlns:a16="http://schemas.microsoft.com/office/drawing/2014/main" id="{DA7EAFE7-A913-4946-23F1-F647F4228535}"/>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Lst>
          </a:blip>
          <a:stretch>
            <a:fillRect/>
          </a:stretch>
        </p:blipFill>
        <p:spPr>
          <a:xfrm>
            <a:off x="461997" y="364332"/>
            <a:ext cx="1831146" cy="642936"/>
          </a:xfrm>
          <a:prstGeom prst="rect">
            <a:avLst/>
          </a:prstGeom>
        </p:spPr>
      </p:pic>
      <p:sp>
        <p:nvSpPr>
          <p:cNvPr id="4" name="TextBox 4">
            <a:extLst>
              <a:ext uri="{FF2B5EF4-FFF2-40B4-BE49-F238E27FC236}">
                <a16:creationId xmlns:a16="http://schemas.microsoft.com/office/drawing/2014/main" id="{A2B2C9DF-8E85-C26C-FFC5-725BEA950D7A}"/>
              </a:ext>
            </a:extLst>
          </p:cNvPr>
          <p:cNvSpPr txBox="1"/>
          <p:nvPr/>
        </p:nvSpPr>
        <p:spPr>
          <a:xfrm>
            <a:off x="4313164" y="1406307"/>
            <a:ext cx="3783085" cy="23083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1807"/>
              </a:lnSpc>
            </a:pPr>
            <a:r>
              <a:rPr lang="en-US" sz="3200" u="sng" dirty="0">
                <a:latin typeface="Bahnschrift" panose="020B0502040204020203" pitchFamily="34" charset="0"/>
              </a:rPr>
              <a:t>Authorization Attack</a:t>
            </a:r>
          </a:p>
        </p:txBody>
      </p:sp>
      <p:sp>
        <p:nvSpPr>
          <p:cNvPr id="5" name="TextBox 5">
            <a:extLst>
              <a:ext uri="{FF2B5EF4-FFF2-40B4-BE49-F238E27FC236}">
                <a16:creationId xmlns:a16="http://schemas.microsoft.com/office/drawing/2014/main" id="{3048A11A-E586-F50F-FDC6-BAE33ED5EE86}"/>
              </a:ext>
            </a:extLst>
          </p:cNvPr>
          <p:cNvSpPr txBox="1"/>
          <p:nvPr/>
        </p:nvSpPr>
        <p:spPr>
          <a:xfrm>
            <a:off x="461997" y="2360876"/>
            <a:ext cx="5976903" cy="357617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85750" indent="-285750">
              <a:lnSpc>
                <a:spcPct val="200000"/>
              </a:lnSpc>
              <a:buFont typeface="Arial" panose="020B0604020202020204" pitchFamily="34" charset="0"/>
              <a:buChar char="•"/>
            </a:pPr>
            <a:r>
              <a:rPr lang="en-US" sz="1600" dirty="0" err="1">
                <a:latin typeface="Bahnschrift" panose="020B0502040204020203" pitchFamily="34" charset="0"/>
              </a:rPr>
              <a:t>Rubixi</a:t>
            </a:r>
            <a:r>
              <a:rPr lang="en-US" sz="1600" dirty="0">
                <a:latin typeface="Bahnschrift" panose="020B0502040204020203" pitchFamily="34" charset="0"/>
              </a:rPr>
              <a:t> wallet</a:t>
            </a:r>
          </a:p>
          <a:p>
            <a:pPr marL="285750" indent="-285750">
              <a:lnSpc>
                <a:spcPct val="200000"/>
              </a:lnSpc>
              <a:buFont typeface="Arial" panose="020B0604020202020204" pitchFamily="34" charset="0"/>
              <a:buChar char="•"/>
            </a:pPr>
            <a:r>
              <a:rPr lang="en-US" sz="1600" dirty="0">
                <a:latin typeface="Bahnschrift" panose="020B0502040204020203" pitchFamily="34" charset="0"/>
                <a:hlinkClick r:id="rId4"/>
              </a:rPr>
              <a:t>https://etherscan.io/address/0xe82719202e5965Cf5D9B6673B7503a3b92DE20be#code</a:t>
            </a:r>
            <a:r>
              <a:rPr lang="en-US" sz="1600" dirty="0">
                <a:latin typeface="Bahnschrift" panose="020B0502040204020203" pitchFamily="34" charset="0"/>
              </a:rPr>
              <a:t> </a:t>
            </a:r>
            <a:r>
              <a:rPr lang="en-US" sz="1100" dirty="0">
                <a:latin typeface="Bahnschrift" panose="020B0502040204020203" pitchFamily="34" charset="0"/>
              </a:rPr>
              <a:t> </a:t>
            </a:r>
          </a:p>
          <a:p>
            <a:pPr marL="285750" indent="-285750">
              <a:lnSpc>
                <a:spcPct val="200000"/>
              </a:lnSpc>
              <a:buFont typeface="Arial" panose="020B0604020202020204" pitchFamily="34" charset="0"/>
              <a:buChar char="•"/>
            </a:pPr>
            <a:r>
              <a:rPr lang="en-US" sz="1600" dirty="0">
                <a:latin typeface="Bahnschrift" panose="020B0502040204020203" pitchFamily="34" charset="0"/>
              </a:rPr>
              <a:t>Parity wallet</a:t>
            </a:r>
          </a:p>
          <a:p>
            <a:pPr marL="285750" indent="-285750">
              <a:lnSpc>
                <a:spcPct val="200000"/>
              </a:lnSpc>
              <a:buFont typeface="Arial" panose="020B0604020202020204" pitchFamily="34" charset="0"/>
              <a:buChar char="•"/>
            </a:pPr>
            <a:r>
              <a:rPr lang="en-US" sz="1600" dirty="0">
                <a:latin typeface="Bahnschrift" panose="020B0502040204020203" pitchFamily="34" charset="0"/>
              </a:rPr>
              <a:t>Costed around 150K ETH</a:t>
            </a:r>
          </a:p>
          <a:p>
            <a:pPr marL="285750" indent="-285750">
              <a:lnSpc>
                <a:spcPct val="200000"/>
              </a:lnSpc>
              <a:buFont typeface="Arial" panose="020B0604020202020204" pitchFamily="34" charset="0"/>
              <a:buChar char="•"/>
            </a:pPr>
            <a:endParaRPr lang="en-US" sz="1600" dirty="0">
              <a:latin typeface="Bahnschrift" panose="020B0502040204020203" pitchFamily="34" charset="0"/>
            </a:endParaRPr>
          </a:p>
          <a:p>
            <a:pPr marL="285750" indent="-285750">
              <a:lnSpc>
                <a:spcPct val="200000"/>
              </a:lnSpc>
              <a:buFont typeface="Arial" panose="020B0604020202020204" pitchFamily="34" charset="0"/>
              <a:buChar char="•"/>
            </a:pPr>
            <a:endParaRPr lang="en-US" sz="1100" dirty="0">
              <a:latin typeface="Bahnschrift" panose="020B0502040204020203" pitchFamily="34" charset="0"/>
            </a:endParaRPr>
          </a:p>
          <a:p>
            <a:pPr marL="285750" indent="-285750">
              <a:lnSpc>
                <a:spcPct val="200000"/>
              </a:lnSpc>
              <a:buFont typeface="Arial" panose="020B0604020202020204" pitchFamily="34" charset="0"/>
              <a:buChar char="•"/>
            </a:pPr>
            <a:endParaRPr lang="en-US" sz="1100" dirty="0">
              <a:latin typeface="Bahnschrift" panose="020B0502040204020203" pitchFamily="34" charset="0"/>
            </a:endParaRPr>
          </a:p>
        </p:txBody>
      </p:sp>
      <p:pic>
        <p:nvPicPr>
          <p:cNvPr id="8" name="Picture 7">
            <a:extLst>
              <a:ext uri="{FF2B5EF4-FFF2-40B4-BE49-F238E27FC236}">
                <a16:creationId xmlns:a16="http://schemas.microsoft.com/office/drawing/2014/main" id="{1388D2F8-C5E3-7928-71A9-3C9F2DCAFD21}"/>
              </a:ext>
            </a:extLst>
          </p:cNvPr>
          <p:cNvPicPr>
            <a:picLocks noChangeAspect="1"/>
          </p:cNvPicPr>
          <p:nvPr/>
        </p:nvPicPr>
        <p:blipFill>
          <a:blip r:embed="rId5"/>
          <a:stretch>
            <a:fillRect/>
          </a:stretch>
        </p:blipFill>
        <p:spPr>
          <a:xfrm>
            <a:off x="6572249" y="2484498"/>
            <a:ext cx="5458587" cy="2743583"/>
          </a:xfrm>
          <a:prstGeom prst="rect">
            <a:avLst/>
          </a:prstGeom>
        </p:spPr>
      </p:pic>
      <p:sp>
        <p:nvSpPr>
          <p:cNvPr id="2" name="Text Placeholder 4">
            <a:extLst>
              <a:ext uri="{FF2B5EF4-FFF2-40B4-BE49-F238E27FC236}">
                <a16:creationId xmlns:a16="http://schemas.microsoft.com/office/drawing/2014/main" id="{72FEE0C0-2255-F6C8-7C93-49C3BE5AA877}"/>
              </a:ext>
            </a:extLst>
          </p:cNvPr>
          <p:cNvSpPr txBox="1">
            <a:spLocks/>
          </p:cNvSpPr>
          <p:nvPr/>
        </p:nvSpPr>
        <p:spPr>
          <a:xfrm>
            <a:off x="461997" y="2068684"/>
            <a:ext cx="4343400" cy="685800"/>
          </a:xfrm>
          <a:prstGeom prst="rect">
            <a:avLst/>
          </a:prstGeom>
        </p:spPr>
        <p:txBody>
          <a:bodyPr/>
          <a:lst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NimbusSan" pitchFamily="2" charset="77"/>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buNone/>
            </a:pPr>
            <a:r>
              <a:rPr lang="en-US" b="1" dirty="0">
                <a:latin typeface="Bahnschrift" panose="020B0502040204020203" pitchFamily="34" charset="0"/>
              </a:rPr>
              <a:t>Real World Example</a:t>
            </a:r>
          </a:p>
        </p:txBody>
      </p:sp>
    </p:spTree>
    <p:extLst>
      <p:ext uri="{BB962C8B-B14F-4D97-AF65-F5344CB8AC3E}">
        <p14:creationId xmlns:p14="http://schemas.microsoft.com/office/powerpoint/2010/main" val="14619234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black background with a black square&#10;&#10;Description automatically generated with medium confidence">
            <a:extLst>
              <a:ext uri="{FF2B5EF4-FFF2-40B4-BE49-F238E27FC236}">
                <a16:creationId xmlns:a16="http://schemas.microsoft.com/office/drawing/2014/main" id="{DA7EAFE7-A913-4946-23F1-F647F4228535}"/>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Lst>
          </a:blip>
          <a:stretch>
            <a:fillRect/>
          </a:stretch>
        </p:blipFill>
        <p:spPr>
          <a:xfrm>
            <a:off x="461997" y="364332"/>
            <a:ext cx="1831146" cy="642936"/>
          </a:xfrm>
          <a:prstGeom prst="rect">
            <a:avLst/>
          </a:prstGeom>
        </p:spPr>
      </p:pic>
      <p:sp>
        <p:nvSpPr>
          <p:cNvPr id="4" name="TextBox 4">
            <a:extLst>
              <a:ext uri="{FF2B5EF4-FFF2-40B4-BE49-F238E27FC236}">
                <a16:creationId xmlns:a16="http://schemas.microsoft.com/office/drawing/2014/main" id="{A2B2C9DF-8E85-C26C-FFC5-725BEA950D7A}"/>
              </a:ext>
            </a:extLst>
          </p:cNvPr>
          <p:cNvSpPr txBox="1"/>
          <p:nvPr/>
        </p:nvSpPr>
        <p:spPr>
          <a:xfrm>
            <a:off x="4065514" y="1398511"/>
            <a:ext cx="4068835" cy="2576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1807"/>
              </a:lnSpc>
            </a:pPr>
            <a:r>
              <a:rPr lang="en-US" sz="3200" u="sng" dirty="0">
                <a:latin typeface="Bahnschrift" panose="020B0502040204020203" pitchFamily="34" charset="0"/>
              </a:rPr>
              <a:t>Arithmetic </a:t>
            </a:r>
            <a:r>
              <a:rPr lang="en-US" sz="3200" u="sng" dirty="0" err="1">
                <a:latin typeface="Bahnschrift" panose="020B0502040204020203" pitchFamily="34" charset="0"/>
              </a:rPr>
              <a:t>OverFlows</a:t>
            </a:r>
            <a:endParaRPr lang="en-US" sz="3200" u="sng" dirty="0">
              <a:latin typeface="Bahnschrift" panose="020B0502040204020203" pitchFamily="34" charset="0"/>
            </a:endParaRPr>
          </a:p>
        </p:txBody>
      </p:sp>
      <p:sp>
        <p:nvSpPr>
          <p:cNvPr id="5" name="TextBox 5">
            <a:extLst>
              <a:ext uri="{FF2B5EF4-FFF2-40B4-BE49-F238E27FC236}">
                <a16:creationId xmlns:a16="http://schemas.microsoft.com/office/drawing/2014/main" id="{3048A11A-E586-F50F-FDC6-BAE33ED5EE86}"/>
              </a:ext>
            </a:extLst>
          </p:cNvPr>
          <p:cNvSpPr txBox="1"/>
          <p:nvPr/>
        </p:nvSpPr>
        <p:spPr>
          <a:xfrm>
            <a:off x="461997" y="2602084"/>
            <a:ext cx="5976903" cy="246221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342900" indent="-342900">
              <a:lnSpc>
                <a:spcPct val="200000"/>
              </a:lnSpc>
              <a:buFont typeface="Arial" panose="020B0604020202020204" pitchFamily="34" charset="0"/>
              <a:buChar char="•"/>
            </a:pPr>
            <a:r>
              <a:rPr lang="en-US" sz="1600" dirty="0">
                <a:latin typeface="Bahnschrift" panose="020B0502040204020203" pitchFamily="34" charset="0"/>
              </a:rPr>
              <a:t>User supplied data either adds to or subtracts beyond the limits the variable type can hold.</a:t>
            </a:r>
          </a:p>
          <a:p>
            <a:pPr marL="285750" indent="-285750">
              <a:lnSpc>
                <a:spcPct val="200000"/>
              </a:lnSpc>
              <a:buFont typeface="Arial" panose="020B0604020202020204" pitchFamily="34" charset="0"/>
              <a:buChar char="•"/>
            </a:pPr>
            <a:r>
              <a:rPr lang="en-US" sz="1600" dirty="0">
                <a:latin typeface="Bahnschrift" panose="020B0502040204020203" pitchFamily="34" charset="0"/>
              </a:rPr>
              <a:t>The overflowed data would then go on and change value of other variables or memory mapping resulting in exceedingly large values</a:t>
            </a:r>
          </a:p>
        </p:txBody>
      </p:sp>
      <p:sp>
        <p:nvSpPr>
          <p:cNvPr id="9" name="Text Placeholder 4"/>
          <p:cNvSpPr txBox="1">
            <a:spLocks/>
          </p:cNvSpPr>
          <p:nvPr/>
        </p:nvSpPr>
        <p:spPr>
          <a:xfrm>
            <a:off x="6438900" y="2068684"/>
            <a:ext cx="4343400" cy="685800"/>
          </a:xfrm>
          <a:prstGeom prst="rect">
            <a:avLst/>
          </a:prstGeom>
        </p:spPr>
        <p:txBody>
          <a:bodyPr/>
          <a:lst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NimbusSan" pitchFamily="2" charset="77"/>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buNone/>
            </a:pPr>
            <a:r>
              <a:rPr lang="en-US" b="1" dirty="0">
                <a:latin typeface="Bahnschrift" panose="020B0502040204020203" pitchFamily="34" charset="0"/>
              </a:rPr>
              <a:t>Vulnerable Code</a:t>
            </a:r>
          </a:p>
        </p:txBody>
      </p:sp>
      <p:pic>
        <p:nvPicPr>
          <p:cNvPr id="12" name="Picture 11">
            <a:extLst>
              <a:ext uri="{FF2B5EF4-FFF2-40B4-BE49-F238E27FC236}">
                <a16:creationId xmlns:a16="http://schemas.microsoft.com/office/drawing/2014/main" id="{1FADA86A-80AE-82E7-331C-47D106590AE6}"/>
              </a:ext>
            </a:extLst>
          </p:cNvPr>
          <p:cNvPicPr>
            <a:picLocks noChangeAspect="1"/>
          </p:cNvPicPr>
          <p:nvPr/>
        </p:nvPicPr>
        <p:blipFill>
          <a:blip r:embed="rId3"/>
          <a:stretch>
            <a:fillRect/>
          </a:stretch>
        </p:blipFill>
        <p:spPr>
          <a:xfrm>
            <a:off x="6438900" y="2602083"/>
            <a:ext cx="4747909" cy="1507273"/>
          </a:xfrm>
          <a:prstGeom prst="rect">
            <a:avLst/>
          </a:prstGeom>
        </p:spPr>
      </p:pic>
      <p:sp>
        <p:nvSpPr>
          <p:cNvPr id="3" name="TextBox 5">
            <a:extLst>
              <a:ext uri="{FF2B5EF4-FFF2-40B4-BE49-F238E27FC236}">
                <a16:creationId xmlns:a16="http://schemas.microsoft.com/office/drawing/2014/main" id="{B46AC6F7-6454-57FA-E8AE-9D9E3ECF3645}"/>
              </a:ext>
            </a:extLst>
          </p:cNvPr>
          <p:cNvSpPr txBox="1"/>
          <p:nvPr/>
        </p:nvSpPr>
        <p:spPr>
          <a:xfrm>
            <a:off x="6784462" y="3955600"/>
            <a:ext cx="4945542" cy="139647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342900" indent="-342900">
              <a:lnSpc>
                <a:spcPct val="200000"/>
              </a:lnSpc>
              <a:buFont typeface="Arial" panose="020B0604020202020204" pitchFamily="34" charset="0"/>
              <a:buChar char="•"/>
            </a:pPr>
            <a:r>
              <a:rPr lang="en-US" sz="1600" dirty="0">
                <a:latin typeface="Bahnschrift" panose="020B0502040204020203" pitchFamily="34" charset="0"/>
              </a:rPr>
              <a:t>Any uint8 variable can hold value from 0 to 255</a:t>
            </a:r>
          </a:p>
          <a:p>
            <a:pPr marL="342900" indent="-342900">
              <a:lnSpc>
                <a:spcPct val="200000"/>
              </a:lnSpc>
              <a:buFont typeface="Arial" panose="020B0604020202020204" pitchFamily="34" charset="0"/>
              <a:buChar char="•"/>
            </a:pPr>
            <a:r>
              <a:rPr lang="en-US" sz="1600" dirty="0">
                <a:latin typeface="Bahnschrift" panose="020B0502040204020203" pitchFamily="34" charset="0"/>
              </a:rPr>
              <a:t>a= 100; b=155; result =255</a:t>
            </a:r>
          </a:p>
          <a:p>
            <a:pPr marL="342900" indent="-342900">
              <a:lnSpc>
                <a:spcPct val="200000"/>
              </a:lnSpc>
              <a:buFont typeface="Arial" panose="020B0604020202020204" pitchFamily="34" charset="0"/>
              <a:buChar char="•"/>
            </a:pPr>
            <a:r>
              <a:rPr lang="en-US" sz="1600" dirty="0">
                <a:latin typeface="Bahnschrift" panose="020B0502040204020203" pitchFamily="34" charset="0"/>
              </a:rPr>
              <a:t>a= 101; b=155; result = 0</a:t>
            </a:r>
          </a:p>
        </p:txBody>
      </p:sp>
      <p:sp>
        <p:nvSpPr>
          <p:cNvPr id="8" name="TextBox 7">
            <a:extLst>
              <a:ext uri="{FF2B5EF4-FFF2-40B4-BE49-F238E27FC236}">
                <a16:creationId xmlns:a16="http://schemas.microsoft.com/office/drawing/2014/main" id="{5AD14951-D24A-8AB2-5F3B-FC6C139C3FF7}"/>
              </a:ext>
            </a:extLst>
          </p:cNvPr>
          <p:cNvSpPr txBox="1"/>
          <p:nvPr/>
        </p:nvSpPr>
        <p:spPr>
          <a:xfrm>
            <a:off x="2403506" y="4751908"/>
            <a:ext cx="1525067" cy="1200329"/>
          </a:xfrm>
          <a:prstGeom prst="rect">
            <a:avLst/>
          </a:prstGeom>
          <a:noFill/>
          <a:ln>
            <a:solidFill>
              <a:schemeClr val="bg1">
                <a:lumMod val="50000"/>
              </a:schemeClr>
            </a:solidFill>
          </a:ln>
        </p:spPr>
        <p:txBody>
          <a:bodyPr wrap="square">
            <a:spAutoFit/>
          </a:bodyPr>
          <a:lstStyle/>
          <a:p>
            <a:r>
              <a:rPr lang="en-US" dirty="0"/>
              <a:t>   0110 0100</a:t>
            </a:r>
          </a:p>
          <a:p>
            <a:r>
              <a:rPr lang="en-US" dirty="0"/>
              <a:t>+ 1001 1011</a:t>
            </a:r>
          </a:p>
          <a:p>
            <a:r>
              <a:rPr lang="en-US" dirty="0"/>
              <a:t>-----------------</a:t>
            </a:r>
          </a:p>
          <a:p>
            <a:r>
              <a:rPr lang="en-US" dirty="0"/>
              <a:t>  </a:t>
            </a:r>
            <a:r>
              <a:rPr lang="en-US" dirty="0">
                <a:solidFill>
                  <a:srgbClr val="92D050"/>
                </a:solidFill>
              </a:rPr>
              <a:t>1111 1111</a:t>
            </a:r>
            <a:endParaRPr lang="en-US" dirty="0"/>
          </a:p>
        </p:txBody>
      </p:sp>
      <p:sp>
        <p:nvSpPr>
          <p:cNvPr id="10" name="TextBox 9">
            <a:extLst>
              <a:ext uri="{FF2B5EF4-FFF2-40B4-BE49-F238E27FC236}">
                <a16:creationId xmlns:a16="http://schemas.microsoft.com/office/drawing/2014/main" id="{922B6A9C-4C19-1716-747D-254FA1E0CC80}"/>
              </a:ext>
            </a:extLst>
          </p:cNvPr>
          <p:cNvSpPr txBox="1"/>
          <p:nvPr/>
        </p:nvSpPr>
        <p:spPr>
          <a:xfrm>
            <a:off x="4160755" y="4751908"/>
            <a:ext cx="1579170" cy="1200329"/>
          </a:xfrm>
          <a:prstGeom prst="rect">
            <a:avLst/>
          </a:prstGeom>
          <a:noFill/>
          <a:ln>
            <a:solidFill>
              <a:schemeClr val="bg1">
                <a:lumMod val="50000"/>
              </a:schemeClr>
            </a:solidFill>
          </a:ln>
        </p:spPr>
        <p:txBody>
          <a:bodyPr wrap="square">
            <a:spAutoFit/>
          </a:bodyPr>
          <a:lstStyle/>
          <a:p>
            <a:r>
              <a:rPr lang="en-US" dirty="0"/>
              <a:t>   0110 0101</a:t>
            </a:r>
          </a:p>
          <a:p>
            <a:r>
              <a:rPr lang="en-US" dirty="0"/>
              <a:t>+ 1001 1011</a:t>
            </a:r>
          </a:p>
          <a:p>
            <a:r>
              <a:rPr lang="en-US" dirty="0"/>
              <a:t>------------------</a:t>
            </a:r>
          </a:p>
          <a:p>
            <a:r>
              <a:rPr lang="en-US" dirty="0">
                <a:solidFill>
                  <a:srgbClr val="FF0000"/>
                </a:solidFill>
              </a:rPr>
              <a:t>1</a:t>
            </a:r>
            <a:r>
              <a:rPr lang="en-US" dirty="0"/>
              <a:t> </a:t>
            </a:r>
            <a:r>
              <a:rPr lang="en-US" dirty="0">
                <a:solidFill>
                  <a:srgbClr val="92D050"/>
                </a:solidFill>
              </a:rPr>
              <a:t>0000 0000</a:t>
            </a:r>
            <a:endParaRPr lang="en-US" dirty="0"/>
          </a:p>
        </p:txBody>
      </p:sp>
      <p:sp>
        <p:nvSpPr>
          <p:cNvPr id="2" name="Text Placeholder 4">
            <a:extLst>
              <a:ext uri="{FF2B5EF4-FFF2-40B4-BE49-F238E27FC236}">
                <a16:creationId xmlns:a16="http://schemas.microsoft.com/office/drawing/2014/main" id="{4EA8A1CD-23FD-FE67-2D92-7EEAFBF2A50A}"/>
              </a:ext>
            </a:extLst>
          </p:cNvPr>
          <p:cNvSpPr txBox="1">
            <a:spLocks/>
          </p:cNvSpPr>
          <p:nvPr/>
        </p:nvSpPr>
        <p:spPr>
          <a:xfrm>
            <a:off x="461997" y="2189610"/>
            <a:ext cx="4343400" cy="685800"/>
          </a:xfrm>
          <a:prstGeom prst="rect">
            <a:avLst/>
          </a:prstGeom>
        </p:spPr>
        <p:txBody>
          <a:bodyPr/>
          <a:lst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NimbusSan" pitchFamily="2" charset="77"/>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buNone/>
            </a:pPr>
            <a:r>
              <a:rPr lang="en-US" b="1" dirty="0">
                <a:latin typeface="Bahnschrift" panose="020B0502040204020203" pitchFamily="34" charset="0"/>
              </a:rPr>
              <a:t>Description</a:t>
            </a:r>
          </a:p>
        </p:txBody>
      </p:sp>
    </p:spTree>
    <p:extLst>
      <p:ext uri="{BB962C8B-B14F-4D97-AF65-F5344CB8AC3E}">
        <p14:creationId xmlns:p14="http://schemas.microsoft.com/office/powerpoint/2010/main" val="2133594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black background with a black square&#10;&#10;Description automatically generated with medium confidence">
            <a:extLst>
              <a:ext uri="{FF2B5EF4-FFF2-40B4-BE49-F238E27FC236}">
                <a16:creationId xmlns:a16="http://schemas.microsoft.com/office/drawing/2014/main" id="{DA7EAFE7-A913-4946-23F1-F647F4228535}"/>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Lst>
          </a:blip>
          <a:stretch>
            <a:fillRect/>
          </a:stretch>
        </p:blipFill>
        <p:spPr>
          <a:xfrm>
            <a:off x="461997" y="364332"/>
            <a:ext cx="1831146" cy="642936"/>
          </a:xfrm>
          <a:prstGeom prst="rect">
            <a:avLst/>
          </a:prstGeom>
        </p:spPr>
      </p:pic>
      <p:sp>
        <p:nvSpPr>
          <p:cNvPr id="3" name="Rectangle 2"/>
          <p:cNvSpPr/>
          <p:nvPr/>
        </p:nvSpPr>
        <p:spPr>
          <a:xfrm>
            <a:off x="392659" y="1226778"/>
            <a:ext cx="7151141" cy="4909036"/>
          </a:xfrm>
          <a:prstGeom prst="rect">
            <a:avLst/>
          </a:prstGeom>
        </p:spPr>
        <p:txBody>
          <a:bodyPr wrap="square">
            <a:spAutoFit/>
          </a:bodyPr>
          <a:lstStyle/>
          <a:p>
            <a:r>
              <a:rPr lang="en-US" sz="1600" dirty="0">
                <a:latin typeface="Arial" panose="020B0604020202020204" pitchFamily="34" charset="0"/>
                <a:cs typeface="Arial" panose="020B0604020202020204" pitchFamily="34" charset="0"/>
              </a:rPr>
              <a:t>/Users/</a:t>
            </a:r>
            <a:r>
              <a:rPr lang="en-US" sz="1600" dirty="0" err="1">
                <a:latin typeface="Arial" panose="020B0604020202020204" pitchFamily="34" charset="0"/>
                <a:cs typeface="Arial" panose="020B0604020202020204" pitchFamily="34" charset="0"/>
              </a:rPr>
              <a:t>burhanbaig</a:t>
            </a:r>
            <a:r>
              <a:rPr lang="en-US" sz="1600" dirty="0">
                <a:latin typeface="Arial" panose="020B0604020202020204" pitchFamily="34" charset="0"/>
                <a:cs typeface="Arial" panose="020B0604020202020204" pitchFamily="34" charset="0"/>
              </a:rPr>
              <a:t>/@BHMEA&gt; </a:t>
            </a:r>
            <a:r>
              <a:rPr lang="en-US" sz="1600" dirty="0" err="1">
                <a:latin typeface="Arial" panose="020B0604020202020204" pitchFamily="34" charset="0"/>
                <a:cs typeface="Arial" panose="020B0604020202020204" pitchFamily="34" charset="0"/>
              </a:rPr>
              <a:t>whoami</a:t>
            </a:r>
            <a:endParaRPr lang="en-US" sz="16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r>
              <a:rPr lang="en-US" sz="1400" b="1" dirty="0">
                <a:latin typeface="Arial" panose="020B0604020202020204" pitchFamily="34" charset="0"/>
                <a:cs typeface="Arial" panose="020B0604020202020204" pitchFamily="34" charset="0"/>
              </a:rPr>
              <a:t>USER INFORMATION</a:t>
            </a:r>
          </a:p>
          <a:p>
            <a:r>
              <a:rPr lang="en-US" sz="1200" dirty="0">
                <a:latin typeface="Arial" panose="020B0604020202020204" pitchFamily="34" charset="0"/>
                <a:cs typeface="Arial" panose="020B0604020202020204" pitchFamily="34" charset="0"/>
              </a:rPr>
              <a:t>------------------------------------</a:t>
            </a:r>
          </a:p>
          <a:p>
            <a:pPr>
              <a:lnSpc>
                <a:spcPct val="150000"/>
              </a:lnSpc>
            </a:pPr>
            <a:r>
              <a:rPr lang="en-US" sz="1400" dirty="0">
                <a:latin typeface="Arial" panose="020B0604020202020204" pitchFamily="34" charset="0"/>
                <a:cs typeface="Arial" panose="020B0604020202020204" pitchFamily="34" charset="0"/>
              </a:rPr>
              <a:t>Mirza Burhan Baig </a:t>
            </a:r>
            <a:r>
              <a:rPr lang="en-US" sz="120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OSCP | </a:t>
            </a:r>
            <a:r>
              <a:rPr lang="en-US" sz="1100" dirty="0" err="1">
                <a:latin typeface="Arial" panose="020B0604020202020204" pitchFamily="34" charset="0"/>
                <a:cs typeface="Arial" panose="020B0604020202020204" pitchFamily="34" charset="0"/>
              </a:rPr>
              <a:t>eCIR</a:t>
            </a:r>
            <a:r>
              <a:rPr lang="en-US" sz="1100" dirty="0">
                <a:latin typeface="Arial" panose="020B0604020202020204" pitchFamily="34" charset="0"/>
                <a:cs typeface="Arial" panose="020B0604020202020204" pitchFamily="34" charset="0"/>
              </a:rPr>
              <a:t> | eCTHPv2 | </a:t>
            </a:r>
            <a:r>
              <a:rPr lang="en-US" sz="1100" dirty="0" err="1">
                <a:latin typeface="Arial" panose="020B0604020202020204" pitchFamily="34" charset="0"/>
                <a:cs typeface="Arial" panose="020B0604020202020204" pitchFamily="34" charset="0"/>
              </a:rPr>
              <a:t>eWPTX</a:t>
            </a:r>
            <a:r>
              <a:rPr lang="en-US" sz="1100" dirty="0">
                <a:latin typeface="Arial" panose="020B0604020202020204" pitchFamily="34" charset="0"/>
                <a:cs typeface="Arial" panose="020B0604020202020204" pitchFamily="34" charset="0"/>
              </a:rPr>
              <a:t> | eCPPTv2 | </a:t>
            </a:r>
            <a:r>
              <a:rPr lang="en-US" sz="1100" dirty="0" err="1">
                <a:latin typeface="Arial" panose="020B0604020202020204" pitchFamily="34" charset="0"/>
                <a:cs typeface="Arial" panose="020B0604020202020204" pitchFamily="34" charset="0"/>
              </a:rPr>
              <a:t>eNDP</a:t>
            </a:r>
            <a:r>
              <a:rPr lang="en-US" sz="1100" dirty="0">
                <a:latin typeface="Arial" panose="020B0604020202020204" pitchFamily="34" charset="0"/>
                <a:cs typeface="Arial" panose="020B0604020202020204" pitchFamily="34" charset="0"/>
              </a:rPr>
              <a:t> | </a:t>
            </a:r>
            <a:r>
              <a:rPr lang="en-US" sz="1100" dirty="0" err="1">
                <a:latin typeface="Arial" panose="020B0604020202020204" pitchFamily="34" charset="0"/>
                <a:cs typeface="Arial" panose="020B0604020202020204" pitchFamily="34" charset="0"/>
              </a:rPr>
              <a:t>cPTE</a:t>
            </a:r>
            <a:r>
              <a:rPr lang="en-US" sz="1100" dirty="0">
                <a:latin typeface="Arial" panose="020B0604020202020204" pitchFamily="34" charset="0"/>
                <a:cs typeface="Arial" panose="020B0604020202020204" pitchFamily="34" charset="0"/>
              </a:rPr>
              <a:t> | MCP | NCA</a:t>
            </a:r>
            <a:r>
              <a:rPr lang="en-US" sz="1200" dirty="0">
                <a:latin typeface="Arial" panose="020B0604020202020204" pitchFamily="34" charset="0"/>
                <a:cs typeface="Arial" panose="020B0604020202020204" pitchFamily="34" charset="0"/>
              </a:rPr>
              <a:t> </a:t>
            </a:r>
          </a:p>
          <a:p>
            <a:pPr>
              <a:lnSpc>
                <a:spcPct val="150000"/>
              </a:lnSpc>
            </a:pPr>
            <a:r>
              <a:rPr lang="en-US" sz="1200" dirty="0">
                <a:latin typeface="Arial" panose="020B0604020202020204" pitchFamily="34" charset="0"/>
                <a:cs typeface="Arial" panose="020B0604020202020204" pitchFamily="34" charset="0"/>
              </a:rPr>
              <a:t>Threat Analyst | User Therapist</a:t>
            </a:r>
          </a:p>
          <a:p>
            <a:r>
              <a:rPr lang="en-US" sz="1200" dirty="0">
                <a:latin typeface="Arial" panose="020B0604020202020204" pitchFamily="34" charset="0"/>
                <a:cs typeface="Arial" panose="020B0604020202020204" pitchFamily="34" charset="0"/>
              </a:rPr>
              <a:t>------------------------------------</a:t>
            </a:r>
          </a:p>
          <a:p>
            <a:pPr>
              <a:lnSpc>
                <a:spcPct val="150000"/>
              </a:lnSpc>
            </a:pPr>
            <a:r>
              <a:rPr lang="en-US" sz="1400" b="1" dirty="0">
                <a:latin typeface="Arial" panose="020B0604020202020204" pitchFamily="34" charset="0"/>
                <a:cs typeface="Arial" panose="020B0604020202020204" pitchFamily="34" charset="0"/>
              </a:rPr>
              <a:t>Primary Research area includes</a:t>
            </a:r>
          </a:p>
          <a:p>
            <a:pPr>
              <a:lnSpc>
                <a:spcPct val="150000"/>
              </a:lnSpc>
            </a:pPr>
            <a:r>
              <a:rPr lang="en-US" sz="1100" dirty="0">
                <a:latin typeface="Arial" panose="020B0604020202020204" pitchFamily="34" charset="0"/>
                <a:cs typeface="Arial" panose="020B0604020202020204" pitchFamily="34" charset="0"/>
              </a:rPr>
              <a:t>Red Teaming, Threat Hunting, </a:t>
            </a:r>
            <a:r>
              <a:rPr lang="en-US" sz="1100" dirty="0" err="1">
                <a:latin typeface="Arial" panose="020B0604020202020204" pitchFamily="34" charset="0"/>
                <a:cs typeface="Arial" panose="020B0604020202020204" pitchFamily="34" charset="0"/>
              </a:rPr>
              <a:t>IoT</a:t>
            </a:r>
            <a:r>
              <a:rPr lang="en-US" sz="1100" dirty="0">
                <a:latin typeface="Arial" panose="020B0604020202020204" pitchFamily="34" charset="0"/>
                <a:cs typeface="Arial" panose="020B0604020202020204" pitchFamily="34" charset="0"/>
              </a:rPr>
              <a:t> Security, Web Application, Mobile Application Security</a:t>
            </a:r>
          </a:p>
          <a:p>
            <a:r>
              <a:rPr lang="en-US" sz="1200" dirty="0">
                <a:latin typeface="Arial" panose="020B0604020202020204" pitchFamily="34" charset="0"/>
                <a:cs typeface="Arial" panose="020B0604020202020204" pitchFamily="34" charset="0"/>
              </a:rPr>
              <a:t>------------------------------------</a:t>
            </a:r>
          </a:p>
          <a:p>
            <a:pPr>
              <a:lnSpc>
                <a:spcPct val="150000"/>
              </a:lnSpc>
            </a:pPr>
            <a:r>
              <a:rPr lang="en-US" sz="1400" b="1" dirty="0">
                <a:latin typeface="Arial" panose="020B0604020202020204" pitchFamily="34" charset="0"/>
                <a:cs typeface="Arial" panose="020B0604020202020204" pitchFamily="34" charset="0"/>
              </a:rPr>
              <a:t>International Speaker at:</a:t>
            </a:r>
          </a:p>
          <a:p>
            <a:pPr>
              <a:lnSpc>
                <a:spcPct val="150000"/>
              </a:lnSpc>
            </a:pPr>
            <a:r>
              <a:rPr lang="en-US" sz="1100" dirty="0" err="1">
                <a:latin typeface="Arial" panose="020B0604020202020204" pitchFamily="34" charset="0"/>
                <a:cs typeface="Arial" panose="020B0604020202020204" pitchFamily="34" charset="0"/>
              </a:rPr>
              <a:t>BlackHat</a:t>
            </a:r>
            <a:r>
              <a:rPr lang="en-US" sz="1100" dirty="0">
                <a:latin typeface="Arial" panose="020B0604020202020204" pitchFamily="34" charset="0"/>
                <a:cs typeface="Arial" panose="020B0604020202020204" pitchFamily="34" charset="0"/>
              </a:rPr>
              <a:t> – MEA, @Hack, </a:t>
            </a:r>
            <a:r>
              <a:rPr lang="en-US" sz="1100" dirty="0" err="1">
                <a:latin typeface="Arial" panose="020B0604020202020204" pitchFamily="34" charset="0"/>
                <a:cs typeface="Arial" panose="020B0604020202020204" pitchFamily="34" charset="0"/>
              </a:rPr>
              <a:t>LeHack</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CactusCon</a:t>
            </a:r>
            <a:r>
              <a:rPr lang="en-US" sz="1100" dirty="0">
                <a:latin typeface="Arial" panose="020B0604020202020204" pitchFamily="34" charset="0"/>
                <a:cs typeface="Arial" panose="020B0604020202020204" pitchFamily="34" charset="0"/>
              </a:rPr>
              <a:t>, OWASP - Riyadh Chapter, </a:t>
            </a:r>
            <a:r>
              <a:rPr lang="en-US" sz="1100" dirty="0" err="1">
                <a:latin typeface="Arial" panose="020B0604020202020204" pitchFamily="34" charset="0"/>
                <a:cs typeface="Arial" panose="020B0604020202020204" pitchFamily="34" charset="0"/>
              </a:rPr>
              <a:t>BSides</a:t>
            </a:r>
            <a:r>
              <a:rPr lang="en-US" sz="1100" dirty="0">
                <a:latin typeface="Arial" panose="020B0604020202020204" pitchFamily="34" charset="0"/>
                <a:cs typeface="Arial" panose="020B0604020202020204" pitchFamily="34" charset="0"/>
              </a:rPr>
              <a:t> Islamabad, </a:t>
            </a:r>
            <a:r>
              <a:rPr lang="en-US" sz="1100" dirty="0" err="1">
                <a:latin typeface="Arial" panose="020B0604020202020204" pitchFamily="34" charset="0"/>
                <a:cs typeface="Arial" panose="020B0604020202020204" pitchFamily="34" charset="0"/>
              </a:rPr>
              <a:t>BSides</a:t>
            </a:r>
            <a:r>
              <a:rPr lang="en-US" sz="1100" dirty="0">
                <a:latin typeface="Arial" panose="020B0604020202020204" pitchFamily="34" charset="0"/>
                <a:cs typeface="Arial" panose="020B0604020202020204" pitchFamily="34" charset="0"/>
              </a:rPr>
              <a:t> SLC, etc.</a:t>
            </a:r>
          </a:p>
          <a:p>
            <a:pPr>
              <a:lnSpc>
                <a:spcPct val="150000"/>
              </a:lnSpc>
            </a:pPr>
            <a:r>
              <a:rPr lang="en-US" sz="1200" dirty="0">
                <a:latin typeface="Arial" panose="020B0604020202020204" pitchFamily="34" charset="0"/>
                <a:cs typeface="Arial" panose="020B0604020202020204" pitchFamily="34" charset="0"/>
              </a:rPr>
              <a:t>------------------------------------</a:t>
            </a:r>
          </a:p>
          <a:p>
            <a:pPr>
              <a:lnSpc>
                <a:spcPct val="150000"/>
              </a:lnSpc>
            </a:pPr>
            <a:r>
              <a:rPr lang="en-US" sz="1600" b="1" dirty="0">
                <a:latin typeface="Arial" panose="020B0604020202020204" pitchFamily="34" charset="0"/>
                <a:cs typeface="Arial" panose="020B0604020202020204" pitchFamily="34" charset="0"/>
              </a:rPr>
              <a:t>Acknowledged By</a:t>
            </a:r>
          </a:p>
          <a:p>
            <a:pPr>
              <a:lnSpc>
                <a:spcPct val="150000"/>
              </a:lnSpc>
            </a:pPr>
            <a:r>
              <a:rPr lang="en-US" sz="1100" dirty="0">
                <a:latin typeface="Arial" panose="020B0604020202020204" pitchFamily="34" charset="0"/>
                <a:cs typeface="Arial" panose="020B0604020202020204" pitchFamily="34" charset="0"/>
              </a:rPr>
              <a:t>Google, Microsoft, Facebook, Amazon, PayPal, Apple, IBM, CISCO, etc.</a:t>
            </a:r>
          </a:p>
          <a:p>
            <a:r>
              <a:rPr lang="en-US" sz="1400" dirty="0">
                <a:latin typeface="Arial" panose="020B0604020202020204" pitchFamily="34" charset="0"/>
                <a:cs typeface="Arial" panose="020B0604020202020204" pitchFamily="34" charset="0"/>
              </a:rPr>
              <a:t>------------------------------------</a:t>
            </a:r>
          </a:p>
          <a:p>
            <a:pPr>
              <a:lnSpc>
                <a:spcPct val="150000"/>
              </a:lnSpc>
            </a:pPr>
            <a:r>
              <a:rPr lang="en-US" sz="1400" b="1" dirty="0">
                <a:latin typeface="Arial" panose="020B0604020202020204" pitchFamily="34" charset="0"/>
                <a:cs typeface="Arial" panose="020B0604020202020204" pitchFamily="34" charset="0"/>
              </a:rPr>
              <a:t>Worked For</a:t>
            </a:r>
          </a:p>
          <a:p>
            <a:pPr>
              <a:lnSpc>
                <a:spcPct val="150000"/>
              </a:lnSpc>
            </a:pPr>
            <a:r>
              <a:rPr lang="en-US" sz="1100" dirty="0">
                <a:latin typeface="Arial" panose="020B0604020202020204" pitchFamily="34" charset="0"/>
                <a:cs typeface="Arial" panose="020B0604020202020204" pitchFamily="34" charset="0"/>
              </a:rPr>
              <a:t>Financial, Health, Business, Energy - utilities &amp; Government Sectors </a:t>
            </a:r>
            <a:endParaRPr lang="en-US" sz="2400" dirty="0">
              <a:latin typeface="Arial" panose="020B0604020202020204" pitchFamily="34" charset="0"/>
              <a:cs typeface="Arial" panose="020B0604020202020204" pitchFamily="34" charset="0"/>
            </a:endParaRPr>
          </a:p>
        </p:txBody>
      </p:sp>
      <p:pic>
        <p:nvPicPr>
          <p:cNvPr id="4" name="Google Shape;509;p43"/>
          <p:cNvPicPr preferRelativeResize="0"/>
          <p:nvPr/>
        </p:nvPicPr>
        <p:blipFill>
          <a:blip r:embed="rId3" cstate="print">
            <a:extLst>
              <a:ext uri="{28A0092B-C50C-407E-A947-70E740481C1C}">
                <a14:useLocalDpi xmlns:a14="http://schemas.microsoft.com/office/drawing/2010/main" val="0"/>
              </a:ext>
            </a:extLst>
          </a:blip>
          <a:stretch>
            <a:fillRect/>
          </a:stretch>
        </p:blipFill>
        <p:spPr>
          <a:xfrm>
            <a:off x="9512407" y="480004"/>
            <a:ext cx="1997229" cy="1997229"/>
          </a:xfrm>
          <a:prstGeom prst="ellipse">
            <a:avLst/>
          </a:prstGeom>
          <a:noFill/>
          <a:ln>
            <a:noFill/>
          </a:ln>
        </p:spPr>
      </p:pic>
      <p:sp>
        <p:nvSpPr>
          <p:cNvPr id="5" name="Google Shape;517;p43"/>
          <p:cNvSpPr/>
          <p:nvPr/>
        </p:nvSpPr>
        <p:spPr>
          <a:xfrm>
            <a:off x="9480376" y="441943"/>
            <a:ext cx="2056309" cy="2099326"/>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60989" y="4676775"/>
            <a:ext cx="1375696" cy="1375696"/>
          </a:xfrm>
          <a:prstGeom prst="rect">
            <a:avLst/>
          </a:prstGeom>
        </p:spPr>
      </p:pic>
    </p:spTree>
    <p:extLst>
      <p:ext uri="{BB962C8B-B14F-4D97-AF65-F5344CB8AC3E}">
        <p14:creationId xmlns:p14="http://schemas.microsoft.com/office/powerpoint/2010/main" val="7516270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black background with a black square&#10;&#10;Description automatically generated with medium confidence">
            <a:extLst>
              <a:ext uri="{FF2B5EF4-FFF2-40B4-BE49-F238E27FC236}">
                <a16:creationId xmlns:a16="http://schemas.microsoft.com/office/drawing/2014/main" id="{DA7EAFE7-A913-4946-23F1-F647F4228535}"/>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Lst>
          </a:blip>
          <a:stretch>
            <a:fillRect/>
          </a:stretch>
        </p:blipFill>
        <p:spPr>
          <a:xfrm>
            <a:off x="461997" y="364332"/>
            <a:ext cx="1831146" cy="642936"/>
          </a:xfrm>
          <a:prstGeom prst="rect">
            <a:avLst/>
          </a:prstGeom>
        </p:spPr>
      </p:pic>
      <p:sp>
        <p:nvSpPr>
          <p:cNvPr id="4" name="TextBox 4">
            <a:extLst>
              <a:ext uri="{FF2B5EF4-FFF2-40B4-BE49-F238E27FC236}">
                <a16:creationId xmlns:a16="http://schemas.microsoft.com/office/drawing/2014/main" id="{A2B2C9DF-8E85-C26C-FFC5-725BEA950D7A}"/>
              </a:ext>
            </a:extLst>
          </p:cNvPr>
          <p:cNvSpPr txBox="1"/>
          <p:nvPr/>
        </p:nvSpPr>
        <p:spPr>
          <a:xfrm>
            <a:off x="4061582" y="1409127"/>
            <a:ext cx="4068835" cy="2576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807"/>
              </a:lnSpc>
            </a:pPr>
            <a:r>
              <a:rPr lang="en-US" sz="3200" u="sng" dirty="0">
                <a:latin typeface="Bahnschrift" panose="020B0502040204020203" pitchFamily="34" charset="0"/>
              </a:rPr>
              <a:t>Arithmetic </a:t>
            </a:r>
            <a:r>
              <a:rPr lang="en-US" sz="3200" u="sng" dirty="0" err="1">
                <a:latin typeface="Bahnschrift" panose="020B0502040204020203" pitchFamily="34" charset="0"/>
              </a:rPr>
              <a:t>OverFlows</a:t>
            </a:r>
            <a:endParaRPr lang="en-US" sz="3200" u="sng" dirty="0">
              <a:latin typeface="Bahnschrift" panose="020B0502040204020203" pitchFamily="34" charset="0"/>
            </a:endParaRPr>
          </a:p>
        </p:txBody>
      </p:sp>
      <p:sp>
        <p:nvSpPr>
          <p:cNvPr id="5" name="TextBox 5">
            <a:extLst>
              <a:ext uri="{FF2B5EF4-FFF2-40B4-BE49-F238E27FC236}">
                <a16:creationId xmlns:a16="http://schemas.microsoft.com/office/drawing/2014/main" id="{3048A11A-E586-F50F-FDC6-BAE33ED5EE86}"/>
              </a:ext>
            </a:extLst>
          </p:cNvPr>
          <p:cNvSpPr txBox="1"/>
          <p:nvPr/>
        </p:nvSpPr>
        <p:spPr>
          <a:xfrm>
            <a:off x="461997" y="2602084"/>
            <a:ext cx="5976903" cy="73866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a:latin typeface="Bahnschrift" panose="020B0502040204020203" pitchFamily="34" charset="0"/>
              </a:rPr>
              <a:t>Use </a:t>
            </a:r>
            <a:r>
              <a:rPr lang="en-US" sz="1600" dirty="0" err="1">
                <a:latin typeface="Bahnschrift" panose="020B0502040204020203" pitchFamily="34" charset="0"/>
              </a:rPr>
              <a:t>safemath</a:t>
            </a:r>
            <a:r>
              <a:rPr lang="en-US" sz="1600" dirty="0">
                <a:latin typeface="Bahnschrift" panose="020B0502040204020203" pitchFamily="34" charset="0"/>
              </a:rPr>
              <a:t> library for arithmetic operations</a:t>
            </a:r>
          </a:p>
          <a:p>
            <a:pPr marL="285750" indent="-285750">
              <a:buFont typeface="Arial" panose="020B0604020202020204" pitchFamily="34" charset="0"/>
              <a:buChar char="•"/>
            </a:pPr>
            <a:endParaRPr lang="en-US" sz="1600" dirty="0">
              <a:latin typeface="Bahnschrift" panose="020B0502040204020203" pitchFamily="34" charset="0"/>
            </a:endParaRPr>
          </a:p>
          <a:p>
            <a:pPr marL="285750" indent="-285750">
              <a:buFont typeface="Arial" panose="020B0604020202020204" pitchFamily="34" charset="0"/>
              <a:buChar char="•"/>
            </a:pPr>
            <a:r>
              <a:rPr lang="en-US" sz="1600" dirty="0">
                <a:latin typeface="Bahnschrift" panose="020B0502040204020203" pitchFamily="34" charset="0"/>
              </a:rPr>
              <a:t>Compile contracts on newer version of solidity</a:t>
            </a:r>
          </a:p>
        </p:txBody>
      </p:sp>
      <p:sp>
        <p:nvSpPr>
          <p:cNvPr id="9" name="Text Placeholder 4"/>
          <p:cNvSpPr txBox="1">
            <a:spLocks/>
          </p:cNvSpPr>
          <p:nvPr/>
        </p:nvSpPr>
        <p:spPr>
          <a:xfrm>
            <a:off x="5800994" y="2068684"/>
            <a:ext cx="4343400" cy="685800"/>
          </a:xfrm>
          <a:prstGeom prst="rect">
            <a:avLst/>
          </a:prstGeom>
        </p:spPr>
        <p:txBody>
          <a:bodyPr/>
          <a:lst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NimbusSan" pitchFamily="2" charset="77"/>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buNone/>
            </a:pPr>
            <a:r>
              <a:rPr lang="en-US" b="1" dirty="0">
                <a:latin typeface="Bahnschrift" panose="020B0502040204020203" pitchFamily="34" charset="0"/>
              </a:rPr>
              <a:t>Fixed Code</a:t>
            </a:r>
          </a:p>
        </p:txBody>
      </p:sp>
      <p:sp>
        <p:nvSpPr>
          <p:cNvPr id="10" name="Text Placeholder 4"/>
          <p:cNvSpPr txBox="1">
            <a:spLocks/>
          </p:cNvSpPr>
          <p:nvPr/>
        </p:nvSpPr>
        <p:spPr>
          <a:xfrm>
            <a:off x="461997" y="2068684"/>
            <a:ext cx="4343400" cy="685800"/>
          </a:xfrm>
          <a:prstGeom prst="rect">
            <a:avLst/>
          </a:prstGeom>
        </p:spPr>
        <p:txBody>
          <a:bodyPr/>
          <a:lst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NimbusSan" pitchFamily="2" charset="77"/>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buNone/>
            </a:pPr>
            <a:r>
              <a:rPr lang="en-US" b="1" dirty="0">
                <a:latin typeface="Bahnschrift" panose="020B0502040204020203" pitchFamily="34" charset="0"/>
              </a:rPr>
              <a:t>How to Secure</a:t>
            </a:r>
          </a:p>
        </p:txBody>
      </p:sp>
      <p:pic>
        <p:nvPicPr>
          <p:cNvPr id="8" name="Picture 7">
            <a:extLst>
              <a:ext uri="{FF2B5EF4-FFF2-40B4-BE49-F238E27FC236}">
                <a16:creationId xmlns:a16="http://schemas.microsoft.com/office/drawing/2014/main" id="{5313093F-0E9E-6F6E-81DA-E1C89F8C9449}"/>
              </a:ext>
            </a:extLst>
          </p:cNvPr>
          <p:cNvPicPr>
            <a:picLocks noChangeAspect="1"/>
          </p:cNvPicPr>
          <p:nvPr/>
        </p:nvPicPr>
        <p:blipFill>
          <a:blip r:embed="rId3"/>
          <a:stretch>
            <a:fillRect/>
          </a:stretch>
        </p:blipFill>
        <p:spPr>
          <a:xfrm>
            <a:off x="5800994" y="2601445"/>
            <a:ext cx="6130832" cy="2682239"/>
          </a:xfrm>
          <a:prstGeom prst="rect">
            <a:avLst/>
          </a:prstGeom>
        </p:spPr>
      </p:pic>
    </p:spTree>
    <p:extLst>
      <p:ext uri="{BB962C8B-B14F-4D97-AF65-F5344CB8AC3E}">
        <p14:creationId xmlns:p14="http://schemas.microsoft.com/office/powerpoint/2010/main" val="29042323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black background with a black square&#10;&#10;Description automatically generated with medium confidence">
            <a:extLst>
              <a:ext uri="{FF2B5EF4-FFF2-40B4-BE49-F238E27FC236}">
                <a16:creationId xmlns:a16="http://schemas.microsoft.com/office/drawing/2014/main" id="{DA7EAFE7-A913-4946-23F1-F647F4228535}"/>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Lst>
          </a:blip>
          <a:stretch>
            <a:fillRect/>
          </a:stretch>
        </p:blipFill>
        <p:spPr>
          <a:xfrm>
            <a:off x="461997" y="364332"/>
            <a:ext cx="1831146" cy="642936"/>
          </a:xfrm>
          <a:prstGeom prst="rect">
            <a:avLst/>
          </a:prstGeom>
        </p:spPr>
      </p:pic>
      <p:sp>
        <p:nvSpPr>
          <p:cNvPr id="4" name="TextBox 4">
            <a:extLst>
              <a:ext uri="{FF2B5EF4-FFF2-40B4-BE49-F238E27FC236}">
                <a16:creationId xmlns:a16="http://schemas.microsoft.com/office/drawing/2014/main" id="{A2B2C9DF-8E85-C26C-FFC5-725BEA950D7A}"/>
              </a:ext>
            </a:extLst>
          </p:cNvPr>
          <p:cNvSpPr txBox="1"/>
          <p:nvPr/>
        </p:nvSpPr>
        <p:spPr>
          <a:xfrm>
            <a:off x="4065514" y="1398511"/>
            <a:ext cx="4068835" cy="2576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1807"/>
              </a:lnSpc>
            </a:pPr>
            <a:r>
              <a:rPr lang="en-US" sz="3200" u="sng" dirty="0">
                <a:latin typeface="Bahnschrift" panose="020B0502040204020203" pitchFamily="34" charset="0"/>
              </a:rPr>
              <a:t>Arithmetic </a:t>
            </a:r>
            <a:r>
              <a:rPr lang="en-US" sz="3200" u="sng" dirty="0" err="1">
                <a:latin typeface="Bahnschrift" panose="020B0502040204020203" pitchFamily="34" charset="0"/>
              </a:rPr>
              <a:t>OverFlows</a:t>
            </a:r>
            <a:endParaRPr lang="en-US" sz="3200" u="sng" dirty="0">
              <a:latin typeface="Bahnschrift" panose="020B0502040204020203" pitchFamily="34" charset="0"/>
            </a:endParaRPr>
          </a:p>
        </p:txBody>
      </p:sp>
      <p:sp>
        <p:nvSpPr>
          <p:cNvPr id="5" name="TextBox 5">
            <a:extLst>
              <a:ext uri="{FF2B5EF4-FFF2-40B4-BE49-F238E27FC236}">
                <a16:creationId xmlns:a16="http://schemas.microsoft.com/office/drawing/2014/main" id="{3048A11A-E586-F50F-FDC6-BAE33ED5EE86}"/>
              </a:ext>
            </a:extLst>
          </p:cNvPr>
          <p:cNvSpPr txBox="1"/>
          <p:nvPr/>
        </p:nvSpPr>
        <p:spPr>
          <a:xfrm>
            <a:off x="470543" y="2602084"/>
            <a:ext cx="5332051" cy="147732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a:latin typeface="Bahnschrift" panose="020B0502040204020203" pitchFamily="34" charset="0"/>
              </a:rPr>
              <a:t>BEC Chain</a:t>
            </a:r>
          </a:p>
          <a:p>
            <a:pPr marL="285750" indent="-285750">
              <a:buFont typeface="Arial" panose="020B0604020202020204" pitchFamily="34" charset="0"/>
              <a:buChar char="•"/>
            </a:pPr>
            <a:endParaRPr lang="en-US" sz="1600" dirty="0">
              <a:latin typeface="Bahnschrift" panose="020B0502040204020203" pitchFamily="34" charset="0"/>
            </a:endParaRPr>
          </a:p>
          <a:p>
            <a:pPr marL="285750" indent="-285750">
              <a:buFont typeface="Arial" panose="020B0604020202020204" pitchFamily="34" charset="0"/>
              <a:buChar char="•"/>
            </a:pPr>
            <a:r>
              <a:rPr lang="en-US" sz="1600" dirty="0">
                <a:latin typeface="Bahnschrift" panose="020B0502040204020203" pitchFamily="34" charset="0"/>
                <a:hlinkClick r:id="rId3"/>
              </a:rPr>
              <a:t>https://etherscan.io/tx/0xad89ff16fd1ebe3a0a7cf4ed282302c06626c1af33221ebe0d3a470aba4a660f</a:t>
            </a:r>
            <a:r>
              <a:rPr lang="en-US" sz="1600" dirty="0">
                <a:latin typeface="Bahnschrift" panose="020B0502040204020203" pitchFamily="34" charset="0"/>
              </a:rPr>
              <a:t> </a:t>
            </a:r>
          </a:p>
          <a:p>
            <a:pPr marL="285750" indent="-285750">
              <a:buFont typeface="Arial" panose="020B0604020202020204" pitchFamily="34" charset="0"/>
              <a:buChar char="•"/>
            </a:pPr>
            <a:endParaRPr lang="en-US" sz="1600" dirty="0">
              <a:latin typeface="Bahnschrift" panose="020B0502040204020203" pitchFamily="34" charset="0"/>
            </a:endParaRPr>
          </a:p>
          <a:p>
            <a:pPr marL="285750" indent="-285750">
              <a:buFont typeface="Arial" panose="020B0604020202020204" pitchFamily="34" charset="0"/>
              <a:buChar char="•"/>
            </a:pPr>
            <a:endParaRPr lang="en-US" sz="1600" dirty="0">
              <a:latin typeface="Bahnschrift" panose="020B0502040204020203" pitchFamily="34" charset="0"/>
            </a:endParaRPr>
          </a:p>
        </p:txBody>
      </p:sp>
      <p:sp>
        <p:nvSpPr>
          <p:cNvPr id="10" name="Text Placeholder 4"/>
          <p:cNvSpPr txBox="1">
            <a:spLocks/>
          </p:cNvSpPr>
          <p:nvPr/>
        </p:nvSpPr>
        <p:spPr>
          <a:xfrm>
            <a:off x="461997" y="2068684"/>
            <a:ext cx="4343400" cy="685800"/>
          </a:xfrm>
          <a:prstGeom prst="rect">
            <a:avLst/>
          </a:prstGeom>
        </p:spPr>
        <p:txBody>
          <a:bodyPr/>
          <a:lst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NimbusSan" pitchFamily="2" charset="77"/>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buNone/>
            </a:pPr>
            <a:r>
              <a:rPr lang="en-US" b="1" dirty="0">
                <a:latin typeface="Bahnschrift" panose="020B0502040204020203" pitchFamily="34" charset="0"/>
              </a:rPr>
              <a:t>Real World Example</a:t>
            </a:r>
          </a:p>
        </p:txBody>
      </p:sp>
      <p:pic>
        <p:nvPicPr>
          <p:cNvPr id="14" name="Picture 13">
            <a:extLst>
              <a:ext uri="{FF2B5EF4-FFF2-40B4-BE49-F238E27FC236}">
                <a16:creationId xmlns:a16="http://schemas.microsoft.com/office/drawing/2014/main" id="{A0733F46-30F0-0A0E-A14F-323D17F3D897}"/>
              </a:ext>
            </a:extLst>
          </p:cNvPr>
          <p:cNvPicPr>
            <a:picLocks noChangeAspect="1"/>
          </p:cNvPicPr>
          <p:nvPr/>
        </p:nvPicPr>
        <p:blipFill rotWithShape="1">
          <a:blip r:embed="rId4"/>
          <a:srcRect r="2737"/>
          <a:stretch/>
        </p:blipFill>
        <p:spPr>
          <a:xfrm>
            <a:off x="6199651" y="4208750"/>
            <a:ext cx="5721732" cy="1850219"/>
          </a:xfrm>
          <a:prstGeom prst="rect">
            <a:avLst/>
          </a:prstGeom>
        </p:spPr>
      </p:pic>
      <p:pic>
        <p:nvPicPr>
          <p:cNvPr id="17" name="Picture 16">
            <a:extLst>
              <a:ext uri="{FF2B5EF4-FFF2-40B4-BE49-F238E27FC236}">
                <a16:creationId xmlns:a16="http://schemas.microsoft.com/office/drawing/2014/main" id="{84C6FEE3-53E9-60E4-9D74-B98D70501EEA}"/>
              </a:ext>
            </a:extLst>
          </p:cNvPr>
          <p:cNvPicPr>
            <a:picLocks noChangeAspect="1"/>
          </p:cNvPicPr>
          <p:nvPr/>
        </p:nvPicPr>
        <p:blipFill rotWithShape="1">
          <a:blip r:embed="rId5"/>
          <a:srcRect l="1310" t="9147" r="5655" b="30883"/>
          <a:stretch/>
        </p:blipFill>
        <p:spPr>
          <a:xfrm>
            <a:off x="6624849" y="3242406"/>
            <a:ext cx="4871337" cy="870365"/>
          </a:xfrm>
          <a:prstGeom prst="rect">
            <a:avLst/>
          </a:prstGeom>
        </p:spPr>
      </p:pic>
      <p:pic>
        <p:nvPicPr>
          <p:cNvPr id="19" name="Picture 18">
            <a:extLst>
              <a:ext uri="{FF2B5EF4-FFF2-40B4-BE49-F238E27FC236}">
                <a16:creationId xmlns:a16="http://schemas.microsoft.com/office/drawing/2014/main" id="{4EC5CF3B-3E15-EE26-BC92-2292D16762BA}"/>
              </a:ext>
            </a:extLst>
          </p:cNvPr>
          <p:cNvPicPr>
            <a:picLocks noChangeAspect="1"/>
          </p:cNvPicPr>
          <p:nvPr/>
        </p:nvPicPr>
        <p:blipFill>
          <a:blip r:embed="rId6"/>
          <a:stretch>
            <a:fillRect/>
          </a:stretch>
        </p:blipFill>
        <p:spPr>
          <a:xfrm>
            <a:off x="6624849" y="1751711"/>
            <a:ext cx="4871337" cy="1477328"/>
          </a:xfrm>
          <a:prstGeom prst="rect">
            <a:avLst/>
          </a:prstGeom>
        </p:spPr>
      </p:pic>
    </p:spTree>
    <p:extLst>
      <p:ext uri="{BB962C8B-B14F-4D97-AF65-F5344CB8AC3E}">
        <p14:creationId xmlns:p14="http://schemas.microsoft.com/office/powerpoint/2010/main" val="14924760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black background with a black square&#10;&#10;Description automatically generated with medium confidence">
            <a:extLst>
              <a:ext uri="{FF2B5EF4-FFF2-40B4-BE49-F238E27FC236}">
                <a16:creationId xmlns:a16="http://schemas.microsoft.com/office/drawing/2014/main" id="{DA7EAFE7-A913-4946-23F1-F647F4228535}"/>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Lst>
          </a:blip>
          <a:stretch>
            <a:fillRect/>
          </a:stretch>
        </p:blipFill>
        <p:spPr>
          <a:xfrm>
            <a:off x="461997" y="364332"/>
            <a:ext cx="1831146" cy="642936"/>
          </a:xfrm>
          <a:prstGeom prst="rect">
            <a:avLst/>
          </a:prstGeom>
        </p:spPr>
      </p:pic>
      <p:sp>
        <p:nvSpPr>
          <p:cNvPr id="4" name="TextBox 4">
            <a:extLst>
              <a:ext uri="{FF2B5EF4-FFF2-40B4-BE49-F238E27FC236}">
                <a16:creationId xmlns:a16="http://schemas.microsoft.com/office/drawing/2014/main" id="{A2B2C9DF-8E85-C26C-FFC5-725BEA950D7A}"/>
              </a:ext>
            </a:extLst>
          </p:cNvPr>
          <p:cNvSpPr txBox="1"/>
          <p:nvPr/>
        </p:nvSpPr>
        <p:spPr>
          <a:xfrm>
            <a:off x="4065514" y="1398511"/>
            <a:ext cx="4068835" cy="2576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1807"/>
              </a:lnSpc>
            </a:pPr>
            <a:r>
              <a:rPr lang="en-US" sz="3200" u="sng" dirty="0">
                <a:latin typeface="Bahnschrift" panose="020B0502040204020203" pitchFamily="34" charset="0"/>
              </a:rPr>
              <a:t>Arithmetic </a:t>
            </a:r>
            <a:r>
              <a:rPr lang="en-US" sz="3200" u="sng" dirty="0" err="1">
                <a:latin typeface="Bahnschrift" panose="020B0502040204020203" pitchFamily="34" charset="0"/>
              </a:rPr>
              <a:t>OverFlows</a:t>
            </a:r>
            <a:endParaRPr lang="en-US" sz="3200" u="sng" dirty="0">
              <a:latin typeface="Bahnschrift" panose="020B0502040204020203" pitchFamily="34" charset="0"/>
            </a:endParaRPr>
          </a:p>
        </p:txBody>
      </p:sp>
      <p:pic>
        <p:nvPicPr>
          <p:cNvPr id="13" name="Picture 12">
            <a:extLst>
              <a:ext uri="{FF2B5EF4-FFF2-40B4-BE49-F238E27FC236}">
                <a16:creationId xmlns:a16="http://schemas.microsoft.com/office/drawing/2014/main" id="{B40A2E5C-7955-ED3D-5119-D1F08E089727}"/>
              </a:ext>
            </a:extLst>
          </p:cNvPr>
          <p:cNvPicPr>
            <a:picLocks noChangeAspect="1"/>
          </p:cNvPicPr>
          <p:nvPr/>
        </p:nvPicPr>
        <p:blipFill>
          <a:blip r:embed="rId4"/>
          <a:stretch>
            <a:fillRect/>
          </a:stretch>
        </p:blipFill>
        <p:spPr>
          <a:xfrm>
            <a:off x="549000" y="2538349"/>
            <a:ext cx="7484047" cy="3105583"/>
          </a:xfrm>
          <a:prstGeom prst="rect">
            <a:avLst/>
          </a:prstGeom>
        </p:spPr>
      </p:pic>
      <p:cxnSp>
        <p:nvCxnSpPr>
          <p:cNvPr id="10" name="Straight Arrow Connector 9">
            <a:extLst>
              <a:ext uri="{FF2B5EF4-FFF2-40B4-BE49-F238E27FC236}">
                <a16:creationId xmlns:a16="http://schemas.microsoft.com/office/drawing/2014/main" id="{9EAB1A7C-16E8-E412-A493-46DEF753B4A7}"/>
              </a:ext>
            </a:extLst>
          </p:cNvPr>
          <p:cNvCxnSpPr/>
          <p:nvPr/>
        </p:nvCxnSpPr>
        <p:spPr>
          <a:xfrm>
            <a:off x="948583" y="3019158"/>
            <a:ext cx="35892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0C6FFCA-4CD8-C4F4-67B8-6ED8174EE762}"/>
              </a:ext>
            </a:extLst>
          </p:cNvPr>
          <p:cNvSpPr txBox="1"/>
          <p:nvPr/>
        </p:nvSpPr>
        <p:spPr>
          <a:xfrm>
            <a:off x="3469592" y="2834492"/>
            <a:ext cx="922047" cy="369332"/>
          </a:xfrm>
          <a:prstGeom prst="rect">
            <a:avLst/>
          </a:prstGeom>
          <a:noFill/>
        </p:spPr>
        <p:txBody>
          <a:bodyPr wrap="none" rtlCol="0">
            <a:spAutoFit/>
          </a:bodyPr>
          <a:lstStyle/>
          <a:p>
            <a:r>
              <a:rPr lang="en-US" dirty="0" err="1">
                <a:solidFill>
                  <a:srgbClr val="FF0000"/>
                </a:solidFill>
              </a:rPr>
              <a:t>cnt</a:t>
            </a:r>
            <a:r>
              <a:rPr lang="en-US" dirty="0">
                <a:solidFill>
                  <a:srgbClr val="FF0000"/>
                </a:solidFill>
              </a:rPr>
              <a:t> = 2</a:t>
            </a:r>
          </a:p>
        </p:txBody>
      </p:sp>
      <p:sp>
        <p:nvSpPr>
          <p:cNvPr id="12" name="Text Placeholder 4">
            <a:extLst>
              <a:ext uri="{FF2B5EF4-FFF2-40B4-BE49-F238E27FC236}">
                <a16:creationId xmlns:a16="http://schemas.microsoft.com/office/drawing/2014/main" id="{019F4560-6CEF-4970-0E66-098752119752}"/>
              </a:ext>
            </a:extLst>
          </p:cNvPr>
          <p:cNvSpPr txBox="1">
            <a:spLocks/>
          </p:cNvSpPr>
          <p:nvPr/>
        </p:nvSpPr>
        <p:spPr>
          <a:xfrm>
            <a:off x="461997" y="2068684"/>
            <a:ext cx="4343400" cy="685800"/>
          </a:xfrm>
          <a:prstGeom prst="rect">
            <a:avLst/>
          </a:prstGeom>
        </p:spPr>
        <p:txBody>
          <a:bodyPr/>
          <a:lst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NimbusSan" pitchFamily="2" charset="77"/>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buNone/>
            </a:pPr>
            <a:r>
              <a:rPr lang="en-US" b="1" dirty="0">
                <a:latin typeface="Bahnschrift" panose="020B0502040204020203" pitchFamily="34" charset="0"/>
              </a:rPr>
              <a:t>Real World Example</a:t>
            </a:r>
          </a:p>
        </p:txBody>
      </p:sp>
    </p:spTree>
    <p:extLst>
      <p:ext uri="{BB962C8B-B14F-4D97-AF65-F5344CB8AC3E}">
        <p14:creationId xmlns:p14="http://schemas.microsoft.com/office/powerpoint/2010/main" val="3735516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black background with a black square&#10;&#10;Description automatically generated with medium confidence">
            <a:extLst>
              <a:ext uri="{FF2B5EF4-FFF2-40B4-BE49-F238E27FC236}">
                <a16:creationId xmlns:a16="http://schemas.microsoft.com/office/drawing/2014/main" id="{DA7EAFE7-A913-4946-23F1-F647F4228535}"/>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Lst>
          </a:blip>
          <a:stretch>
            <a:fillRect/>
          </a:stretch>
        </p:blipFill>
        <p:spPr>
          <a:xfrm>
            <a:off x="461997" y="364332"/>
            <a:ext cx="1831146" cy="642936"/>
          </a:xfrm>
          <a:prstGeom prst="rect">
            <a:avLst/>
          </a:prstGeom>
        </p:spPr>
      </p:pic>
      <p:sp>
        <p:nvSpPr>
          <p:cNvPr id="4" name="TextBox 4">
            <a:extLst>
              <a:ext uri="{FF2B5EF4-FFF2-40B4-BE49-F238E27FC236}">
                <a16:creationId xmlns:a16="http://schemas.microsoft.com/office/drawing/2014/main" id="{A2B2C9DF-8E85-C26C-FFC5-725BEA950D7A}"/>
              </a:ext>
            </a:extLst>
          </p:cNvPr>
          <p:cNvSpPr txBox="1"/>
          <p:nvPr/>
        </p:nvSpPr>
        <p:spPr>
          <a:xfrm>
            <a:off x="4065514" y="1398511"/>
            <a:ext cx="4068835" cy="2576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1807"/>
              </a:lnSpc>
            </a:pPr>
            <a:r>
              <a:rPr lang="en-US" sz="3200" u="sng" dirty="0">
                <a:latin typeface="Bahnschrift" panose="020B0502040204020203" pitchFamily="34" charset="0"/>
              </a:rPr>
              <a:t>Arithmetic </a:t>
            </a:r>
            <a:r>
              <a:rPr lang="en-US" sz="3200" u="sng" dirty="0" err="1">
                <a:latin typeface="Bahnschrift" panose="020B0502040204020203" pitchFamily="34" charset="0"/>
              </a:rPr>
              <a:t>OverFlows</a:t>
            </a:r>
            <a:endParaRPr lang="en-US" sz="3200" u="sng" dirty="0">
              <a:latin typeface="Bahnschrift" panose="020B0502040204020203" pitchFamily="34" charset="0"/>
            </a:endParaRPr>
          </a:p>
        </p:txBody>
      </p:sp>
      <p:sp>
        <p:nvSpPr>
          <p:cNvPr id="3" name="TextBox 2">
            <a:extLst>
              <a:ext uri="{FF2B5EF4-FFF2-40B4-BE49-F238E27FC236}">
                <a16:creationId xmlns:a16="http://schemas.microsoft.com/office/drawing/2014/main" id="{0398282F-29A0-E7B7-A59A-7B2F961A41A7}"/>
              </a:ext>
            </a:extLst>
          </p:cNvPr>
          <p:cNvSpPr txBox="1"/>
          <p:nvPr/>
        </p:nvSpPr>
        <p:spPr>
          <a:xfrm>
            <a:off x="8134349" y="2251595"/>
            <a:ext cx="4068834" cy="923330"/>
          </a:xfrm>
          <a:prstGeom prst="rect">
            <a:avLst/>
          </a:prstGeom>
          <a:noFill/>
        </p:spPr>
        <p:txBody>
          <a:bodyPr wrap="square" rtlCol="0">
            <a:spAutoFit/>
          </a:bodyPr>
          <a:lstStyle/>
          <a:p>
            <a:r>
              <a:rPr lang="en-US" b="0" i="0" dirty="0">
                <a:solidFill>
                  <a:srgbClr val="C76B29"/>
                </a:solidFill>
                <a:effectLst/>
                <a:latin typeface="Inconsolata" panose="020F0502020204030204" pitchFamily="2" charset="0"/>
              </a:rPr>
              <a:t>Uint256_max:</a:t>
            </a:r>
          </a:p>
          <a:p>
            <a:r>
              <a:rPr lang="en-US" b="0" i="0" dirty="0">
                <a:solidFill>
                  <a:srgbClr val="C76B29"/>
                </a:solidFill>
                <a:effectLst/>
                <a:latin typeface="Inconsolata" panose="020F0502020204030204" pitchFamily="2" charset="0"/>
              </a:rPr>
              <a:t>0xffffffffffffffffffffffffffffffffffffffffffffffffffffffffffffffff</a:t>
            </a:r>
            <a:endParaRPr lang="en-US" dirty="0">
              <a:solidFill>
                <a:srgbClr val="92D050"/>
              </a:solidFill>
            </a:endParaRPr>
          </a:p>
        </p:txBody>
      </p:sp>
      <p:pic>
        <p:nvPicPr>
          <p:cNvPr id="13" name="Picture 12">
            <a:extLst>
              <a:ext uri="{FF2B5EF4-FFF2-40B4-BE49-F238E27FC236}">
                <a16:creationId xmlns:a16="http://schemas.microsoft.com/office/drawing/2014/main" id="{B40A2E5C-7955-ED3D-5119-D1F08E089727}"/>
              </a:ext>
            </a:extLst>
          </p:cNvPr>
          <p:cNvPicPr>
            <a:picLocks noChangeAspect="1"/>
          </p:cNvPicPr>
          <p:nvPr/>
        </p:nvPicPr>
        <p:blipFill>
          <a:blip r:embed="rId4"/>
          <a:stretch>
            <a:fillRect/>
          </a:stretch>
        </p:blipFill>
        <p:spPr>
          <a:xfrm>
            <a:off x="549000" y="2509774"/>
            <a:ext cx="7484047" cy="3105583"/>
          </a:xfrm>
          <a:prstGeom prst="rect">
            <a:avLst/>
          </a:prstGeom>
        </p:spPr>
      </p:pic>
      <p:sp>
        <p:nvSpPr>
          <p:cNvPr id="14" name="TextBox 13">
            <a:extLst>
              <a:ext uri="{FF2B5EF4-FFF2-40B4-BE49-F238E27FC236}">
                <a16:creationId xmlns:a16="http://schemas.microsoft.com/office/drawing/2014/main" id="{9CD2B655-4AB2-0854-E327-670B2328ADDB}"/>
              </a:ext>
            </a:extLst>
          </p:cNvPr>
          <p:cNvSpPr txBox="1"/>
          <p:nvPr/>
        </p:nvSpPr>
        <p:spPr>
          <a:xfrm>
            <a:off x="8123166" y="3096205"/>
            <a:ext cx="4068834" cy="923330"/>
          </a:xfrm>
          <a:prstGeom prst="rect">
            <a:avLst/>
          </a:prstGeom>
          <a:noFill/>
        </p:spPr>
        <p:txBody>
          <a:bodyPr wrap="square" rtlCol="0">
            <a:spAutoFit/>
          </a:bodyPr>
          <a:lstStyle/>
          <a:p>
            <a:r>
              <a:rPr lang="en-US" b="0" i="0" dirty="0">
                <a:solidFill>
                  <a:srgbClr val="C76B29"/>
                </a:solidFill>
                <a:effectLst/>
                <a:latin typeface="Inconsolata" panose="020F0502020204030204" pitchFamily="2" charset="0"/>
              </a:rPr>
              <a:t>_value:</a:t>
            </a:r>
          </a:p>
          <a:p>
            <a:r>
              <a:rPr lang="en-US" b="0" i="0" dirty="0">
                <a:solidFill>
                  <a:srgbClr val="C76B29"/>
                </a:solidFill>
                <a:effectLst/>
                <a:latin typeface="Inconsolata" panose="020F0502020204030204" pitchFamily="2" charset="0"/>
              </a:rPr>
              <a:t>0x8000000000000000000000000000000000000000000000000000000000000000</a:t>
            </a:r>
            <a:endParaRPr lang="en-US" dirty="0">
              <a:solidFill>
                <a:srgbClr val="92D050"/>
              </a:solidFill>
            </a:endParaRPr>
          </a:p>
        </p:txBody>
      </p:sp>
      <p:sp>
        <p:nvSpPr>
          <p:cNvPr id="15" name="TextBox 14">
            <a:extLst>
              <a:ext uri="{FF2B5EF4-FFF2-40B4-BE49-F238E27FC236}">
                <a16:creationId xmlns:a16="http://schemas.microsoft.com/office/drawing/2014/main" id="{C32F3EAB-F7FC-69EB-7F10-51379AB0F36E}"/>
              </a:ext>
            </a:extLst>
          </p:cNvPr>
          <p:cNvSpPr txBox="1"/>
          <p:nvPr/>
        </p:nvSpPr>
        <p:spPr>
          <a:xfrm>
            <a:off x="8134349" y="3940815"/>
            <a:ext cx="4068834" cy="646331"/>
          </a:xfrm>
          <a:prstGeom prst="rect">
            <a:avLst/>
          </a:prstGeom>
          <a:noFill/>
        </p:spPr>
        <p:txBody>
          <a:bodyPr wrap="square" rtlCol="0">
            <a:spAutoFit/>
          </a:bodyPr>
          <a:lstStyle/>
          <a:p>
            <a:r>
              <a:rPr lang="en-US" dirty="0" err="1">
                <a:solidFill>
                  <a:srgbClr val="C76B29"/>
                </a:solidFill>
                <a:latin typeface="Inconsolata" panose="020F0502020204030204" pitchFamily="2" charset="0"/>
              </a:rPr>
              <a:t>cnt</a:t>
            </a:r>
            <a:r>
              <a:rPr lang="en-US" b="0" i="0" dirty="0">
                <a:solidFill>
                  <a:srgbClr val="C76B29"/>
                </a:solidFill>
                <a:effectLst/>
                <a:latin typeface="Inconsolata" panose="020F0502020204030204" pitchFamily="2" charset="0"/>
              </a:rPr>
              <a:t>:</a:t>
            </a:r>
          </a:p>
          <a:p>
            <a:r>
              <a:rPr lang="en-US" b="0" i="0" dirty="0">
                <a:solidFill>
                  <a:srgbClr val="C76B29"/>
                </a:solidFill>
                <a:effectLst/>
                <a:latin typeface="Inconsolata" panose="020F0502020204030204" pitchFamily="2" charset="0"/>
              </a:rPr>
              <a:t>0x2</a:t>
            </a:r>
            <a:endParaRPr lang="en-US" dirty="0">
              <a:solidFill>
                <a:srgbClr val="92D050"/>
              </a:solidFill>
            </a:endParaRPr>
          </a:p>
        </p:txBody>
      </p:sp>
      <p:sp>
        <p:nvSpPr>
          <p:cNvPr id="16" name="TextBox 15">
            <a:extLst>
              <a:ext uri="{FF2B5EF4-FFF2-40B4-BE49-F238E27FC236}">
                <a16:creationId xmlns:a16="http://schemas.microsoft.com/office/drawing/2014/main" id="{C873F040-8F86-9089-DF55-A366F0B80BEE}"/>
              </a:ext>
            </a:extLst>
          </p:cNvPr>
          <p:cNvSpPr txBox="1"/>
          <p:nvPr/>
        </p:nvSpPr>
        <p:spPr>
          <a:xfrm>
            <a:off x="8145532" y="4540979"/>
            <a:ext cx="4068834" cy="1200329"/>
          </a:xfrm>
          <a:prstGeom prst="rect">
            <a:avLst/>
          </a:prstGeom>
          <a:noFill/>
        </p:spPr>
        <p:txBody>
          <a:bodyPr wrap="square" rtlCol="0">
            <a:spAutoFit/>
          </a:bodyPr>
          <a:lstStyle/>
          <a:p>
            <a:r>
              <a:rPr lang="en-US" dirty="0">
                <a:solidFill>
                  <a:srgbClr val="C76B29"/>
                </a:solidFill>
                <a:latin typeface="Inconsolata" panose="020F0502020204030204" pitchFamily="2" charset="0"/>
              </a:rPr>
              <a:t>amount = </a:t>
            </a:r>
            <a:r>
              <a:rPr lang="en-US" dirty="0" err="1">
                <a:solidFill>
                  <a:srgbClr val="C76B29"/>
                </a:solidFill>
                <a:latin typeface="Inconsolata" panose="020F0502020204030204" pitchFamily="2" charset="0"/>
              </a:rPr>
              <a:t>cnt</a:t>
            </a:r>
            <a:r>
              <a:rPr lang="en-US" dirty="0">
                <a:solidFill>
                  <a:srgbClr val="C76B29"/>
                </a:solidFill>
                <a:latin typeface="Inconsolata" panose="020F0502020204030204" pitchFamily="2" charset="0"/>
              </a:rPr>
              <a:t> * _value</a:t>
            </a:r>
            <a:r>
              <a:rPr lang="en-US" b="0" i="0" dirty="0">
                <a:solidFill>
                  <a:srgbClr val="C76B29"/>
                </a:solidFill>
                <a:effectLst/>
                <a:latin typeface="Inconsolata" panose="020F0502020204030204" pitchFamily="2" charset="0"/>
              </a:rPr>
              <a:t>:</a:t>
            </a:r>
          </a:p>
          <a:p>
            <a:r>
              <a:rPr lang="en-US" b="0" i="0" dirty="0">
                <a:solidFill>
                  <a:srgbClr val="FF0000"/>
                </a:solidFill>
                <a:effectLst/>
                <a:latin typeface="Inconsolata" panose="020F0502020204030204" pitchFamily="2" charset="0"/>
              </a:rPr>
              <a:t>0x1</a:t>
            </a:r>
            <a:r>
              <a:rPr lang="en-US" b="0" i="0" dirty="0">
                <a:solidFill>
                  <a:srgbClr val="92D050"/>
                </a:solidFill>
                <a:effectLst/>
                <a:latin typeface="Inconsolata" panose="020F0502020204030204" pitchFamily="2" charset="0"/>
              </a:rPr>
              <a:t>0000000000000000000000000000000000000000000000000000000000000000</a:t>
            </a:r>
            <a:endParaRPr lang="en-US" dirty="0">
              <a:solidFill>
                <a:srgbClr val="92D050"/>
              </a:solidFill>
            </a:endParaRPr>
          </a:p>
        </p:txBody>
      </p:sp>
      <p:cxnSp>
        <p:nvCxnSpPr>
          <p:cNvPr id="10" name="Straight Arrow Connector 9">
            <a:extLst>
              <a:ext uri="{FF2B5EF4-FFF2-40B4-BE49-F238E27FC236}">
                <a16:creationId xmlns:a16="http://schemas.microsoft.com/office/drawing/2014/main" id="{9EAB1A7C-16E8-E412-A493-46DEF753B4A7}"/>
              </a:ext>
            </a:extLst>
          </p:cNvPr>
          <p:cNvCxnSpPr/>
          <p:nvPr/>
        </p:nvCxnSpPr>
        <p:spPr>
          <a:xfrm>
            <a:off x="948583" y="3349512"/>
            <a:ext cx="35892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0C6FFCA-4CD8-C4F4-67B8-6ED8174EE762}"/>
              </a:ext>
            </a:extLst>
          </p:cNvPr>
          <p:cNvSpPr txBox="1"/>
          <p:nvPr/>
        </p:nvSpPr>
        <p:spPr>
          <a:xfrm>
            <a:off x="3469592" y="2805917"/>
            <a:ext cx="922047" cy="369332"/>
          </a:xfrm>
          <a:prstGeom prst="rect">
            <a:avLst/>
          </a:prstGeom>
          <a:noFill/>
        </p:spPr>
        <p:txBody>
          <a:bodyPr wrap="none" rtlCol="0">
            <a:spAutoFit/>
          </a:bodyPr>
          <a:lstStyle/>
          <a:p>
            <a:r>
              <a:rPr lang="en-US" dirty="0" err="1">
                <a:solidFill>
                  <a:srgbClr val="FF0000"/>
                </a:solidFill>
              </a:rPr>
              <a:t>cnt</a:t>
            </a:r>
            <a:r>
              <a:rPr lang="en-US" dirty="0">
                <a:solidFill>
                  <a:srgbClr val="FF0000"/>
                </a:solidFill>
              </a:rPr>
              <a:t> = 2</a:t>
            </a:r>
          </a:p>
        </p:txBody>
      </p:sp>
      <p:sp>
        <p:nvSpPr>
          <p:cNvPr id="5" name="TextBox 4">
            <a:extLst>
              <a:ext uri="{FF2B5EF4-FFF2-40B4-BE49-F238E27FC236}">
                <a16:creationId xmlns:a16="http://schemas.microsoft.com/office/drawing/2014/main" id="{D7F11B4C-2552-042C-2D12-B8BF490A3C85}"/>
              </a:ext>
            </a:extLst>
          </p:cNvPr>
          <p:cNvSpPr txBox="1"/>
          <p:nvPr/>
        </p:nvSpPr>
        <p:spPr>
          <a:xfrm>
            <a:off x="4279837" y="3136082"/>
            <a:ext cx="1375698" cy="369332"/>
          </a:xfrm>
          <a:prstGeom prst="rect">
            <a:avLst/>
          </a:prstGeom>
          <a:noFill/>
        </p:spPr>
        <p:txBody>
          <a:bodyPr wrap="none" rtlCol="0">
            <a:spAutoFit/>
          </a:bodyPr>
          <a:lstStyle/>
          <a:p>
            <a:r>
              <a:rPr lang="en-US" dirty="0">
                <a:solidFill>
                  <a:srgbClr val="FF0000"/>
                </a:solidFill>
              </a:rPr>
              <a:t>amount = 0</a:t>
            </a:r>
          </a:p>
        </p:txBody>
      </p:sp>
      <p:cxnSp>
        <p:nvCxnSpPr>
          <p:cNvPr id="8" name="Straight Arrow Connector 7">
            <a:extLst>
              <a:ext uri="{FF2B5EF4-FFF2-40B4-BE49-F238E27FC236}">
                <a16:creationId xmlns:a16="http://schemas.microsoft.com/office/drawing/2014/main" id="{C5C0BD73-CA72-C1FE-5D78-2FED17DE7D6D}"/>
              </a:ext>
            </a:extLst>
          </p:cNvPr>
          <p:cNvCxnSpPr/>
          <p:nvPr/>
        </p:nvCxnSpPr>
        <p:spPr>
          <a:xfrm>
            <a:off x="5655535" y="3349512"/>
            <a:ext cx="2489997" cy="15177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56D3AA3A-3E01-8471-33CC-BBE195E4FFFA}"/>
              </a:ext>
            </a:extLst>
          </p:cNvPr>
          <p:cNvSpPr txBox="1">
            <a:spLocks/>
          </p:cNvSpPr>
          <p:nvPr/>
        </p:nvSpPr>
        <p:spPr>
          <a:xfrm>
            <a:off x="461997" y="2068684"/>
            <a:ext cx="4343400" cy="685800"/>
          </a:xfrm>
          <a:prstGeom prst="rect">
            <a:avLst/>
          </a:prstGeom>
        </p:spPr>
        <p:txBody>
          <a:bodyPr/>
          <a:lst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NimbusSan" pitchFamily="2" charset="77"/>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buNone/>
            </a:pPr>
            <a:r>
              <a:rPr lang="en-US" b="1" dirty="0">
                <a:latin typeface="Bahnschrift" panose="020B0502040204020203" pitchFamily="34" charset="0"/>
              </a:rPr>
              <a:t>Real World Example</a:t>
            </a:r>
          </a:p>
        </p:txBody>
      </p:sp>
    </p:spTree>
    <p:extLst>
      <p:ext uri="{BB962C8B-B14F-4D97-AF65-F5344CB8AC3E}">
        <p14:creationId xmlns:p14="http://schemas.microsoft.com/office/powerpoint/2010/main" val="9116741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black background with a black square&#10;&#10;Description automatically generated with medium confidence">
            <a:extLst>
              <a:ext uri="{FF2B5EF4-FFF2-40B4-BE49-F238E27FC236}">
                <a16:creationId xmlns:a16="http://schemas.microsoft.com/office/drawing/2014/main" id="{DA7EAFE7-A913-4946-23F1-F647F4228535}"/>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Lst>
          </a:blip>
          <a:stretch>
            <a:fillRect/>
          </a:stretch>
        </p:blipFill>
        <p:spPr>
          <a:xfrm>
            <a:off x="461997" y="364332"/>
            <a:ext cx="1831146" cy="642936"/>
          </a:xfrm>
          <a:prstGeom prst="rect">
            <a:avLst/>
          </a:prstGeom>
        </p:spPr>
      </p:pic>
      <p:sp>
        <p:nvSpPr>
          <p:cNvPr id="4" name="TextBox 4">
            <a:extLst>
              <a:ext uri="{FF2B5EF4-FFF2-40B4-BE49-F238E27FC236}">
                <a16:creationId xmlns:a16="http://schemas.microsoft.com/office/drawing/2014/main" id="{A2B2C9DF-8E85-C26C-FFC5-725BEA950D7A}"/>
              </a:ext>
            </a:extLst>
          </p:cNvPr>
          <p:cNvSpPr txBox="1"/>
          <p:nvPr/>
        </p:nvSpPr>
        <p:spPr>
          <a:xfrm>
            <a:off x="4065514" y="1398511"/>
            <a:ext cx="4068835" cy="2576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1807"/>
              </a:lnSpc>
            </a:pPr>
            <a:r>
              <a:rPr lang="en-US" sz="3200" u="sng" dirty="0">
                <a:latin typeface="Bahnschrift" panose="020B0502040204020203" pitchFamily="34" charset="0"/>
              </a:rPr>
              <a:t>Arithmetic </a:t>
            </a:r>
            <a:r>
              <a:rPr lang="en-US" sz="3200" u="sng" dirty="0" err="1">
                <a:latin typeface="Bahnschrift" panose="020B0502040204020203" pitchFamily="34" charset="0"/>
              </a:rPr>
              <a:t>OverFlows</a:t>
            </a:r>
            <a:endParaRPr lang="en-US" sz="3200" u="sng" dirty="0">
              <a:latin typeface="Bahnschrift" panose="020B0502040204020203" pitchFamily="34" charset="0"/>
            </a:endParaRPr>
          </a:p>
        </p:txBody>
      </p:sp>
      <p:sp>
        <p:nvSpPr>
          <p:cNvPr id="3" name="TextBox 2">
            <a:extLst>
              <a:ext uri="{FF2B5EF4-FFF2-40B4-BE49-F238E27FC236}">
                <a16:creationId xmlns:a16="http://schemas.microsoft.com/office/drawing/2014/main" id="{0398282F-29A0-E7B7-A59A-7B2F961A41A7}"/>
              </a:ext>
            </a:extLst>
          </p:cNvPr>
          <p:cNvSpPr txBox="1"/>
          <p:nvPr/>
        </p:nvSpPr>
        <p:spPr>
          <a:xfrm>
            <a:off x="8134349" y="2251595"/>
            <a:ext cx="4068834" cy="923330"/>
          </a:xfrm>
          <a:prstGeom prst="rect">
            <a:avLst/>
          </a:prstGeom>
          <a:noFill/>
        </p:spPr>
        <p:txBody>
          <a:bodyPr wrap="square" rtlCol="0">
            <a:spAutoFit/>
          </a:bodyPr>
          <a:lstStyle/>
          <a:p>
            <a:r>
              <a:rPr lang="en-US" b="0" i="0" dirty="0">
                <a:solidFill>
                  <a:srgbClr val="C76B29"/>
                </a:solidFill>
                <a:effectLst/>
                <a:latin typeface="Inconsolata" panose="020F0502020204030204" pitchFamily="2" charset="0"/>
              </a:rPr>
              <a:t>Uint256_max:</a:t>
            </a:r>
          </a:p>
          <a:p>
            <a:r>
              <a:rPr lang="en-US" b="0" i="0" dirty="0">
                <a:solidFill>
                  <a:srgbClr val="C76B29"/>
                </a:solidFill>
                <a:effectLst/>
                <a:latin typeface="Inconsolata" panose="020F0502020204030204" pitchFamily="2" charset="0"/>
              </a:rPr>
              <a:t>0xffffffffffffffffffffffffffffffffffffffffffffffffffffffffffffffff</a:t>
            </a:r>
            <a:endParaRPr lang="en-US" dirty="0">
              <a:solidFill>
                <a:srgbClr val="92D050"/>
              </a:solidFill>
            </a:endParaRPr>
          </a:p>
        </p:txBody>
      </p:sp>
      <p:pic>
        <p:nvPicPr>
          <p:cNvPr id="13" name="Picture 12">
            <a:extLst>
              <a:ext uri="{FF2B5EF4-FFF2-40B4-BE49-F238E27FC236}">
                <a16:creationId xmlns:a16="http://schemas.microsoft.com/office/drawing/2014/main" id="{B40A2E5C-7955-ED3D-5119-D1F08E089727}"/>
              </a:ext>
            </a:extLst>
          </p:cNvPr>
          <p:cNvPicPr>
            <a:picLocks noChangeAspect="1"/>
          </p:cNvPicPr>
          <p:nvPr/>
        </p:nvPicPr>
        <p:blipFill>
          <a:blip r:embed="rId4"/>
          <a:stretch>
            <a:fillRect/>
          </a:stretch>
        </p:blipFill>
        <p:spPr>
          <a:xfrm>
            <a:off x="549000" y="2509774"/>
            <a:ext cx="7484047" cy="3105583"/>
          </a:xfrm>
          <a:prstGeom prst="rect">
            <a:avLst/>
          </a:prstGeom>
        </p:spPr>
      </p:pic>
      <p:sp>
        <p:nvSpPr>
          <p:cNvPr id="14" name="TextBox 13">
            <a:extLst>
              <a:ext uri="{FF2B5EF4-FFF2-40B4-BE49-F238E27FC236}">
                <a16:creationId xmlns:a16="http://schemas.microsoft.com/office/drawing/2014/main" id="{9CD2B655-4AB2-0854-E327-670B2328ADDB}"/>
              </a:ext>
            </a:extLst>
          </p:cNvPr>
          <p:cNvSpPr txBox="1"/>
          <p:nvPr/>
        </p:nvSpPr>
        <p:spPr>
          <a:xfrm>
            <a:off x="8123166" y="3096205"/>
            <a:ext cx="4068834" cy="923330"/>
          </a:xfrm>
          <a:prstGeom prst="rect">
            <a:avLst/>
          </a:prstGeom>
          <a:noFill/>
        </p:spPr>
        <p:txBody>
          <a:bodyPr wrap="square" rtlCol="0">
            <a:spAutoFit/>
          </a:bodyPr>
          <a:lstStyle/>
          <a:p>
            <a:r>
              <a:rPr lang="en-US" b="0" i="0" dirty="0">
                <a:solidFill>
                  <a:srgbClr val="C76B29"/>
                </a:solidFill>
                <a:effectLst/>
                <a:latin typeface="Inconsolata" panose="020F0502020204030204" pitchFamily="2" charset="0"/>
              </a:rPr>
              <a:t>_value:</a:t>
            </a:r>
          </a:p>
          <a:p>
            <a:r>
              <a:rPr lang="en-US" b="0" i="0" dirty="0">
                <a:solidFill>
                  <a:srgbClr val="C76B29"/>
                </a:solidFill>
                <a:effectLst/>
                <a:latin typeface="Inconsolata" panose="020F0502020204030204" pitchFamily="2" charset="0"/>
              </a:rPr>
              <a:t>0x8000000000000000000000000000000000000000000000000000000000000000</a:t>
            </a:r>
            <a:endParaRPr lang="en-US" dirty="0">
              <a:solidFill>
                <a:srgbClr val="92D050"/>
              </a:solidFill>
            </a:endParaRPr>
          </a:p>
        </p:txBody>
      </p:sp>
      <p:sp>
        <p:nvSpPr>
          <p:cNvPr id="15" name="TextBox 14">
            <a:extLst>
              <a:ext uri="{FF2B5EF4-FFF2-40B4-BE49-F238E27FC236}">
                <a16:creationId xmlns:a16="http://schemas.microsoft.com/office/drawing/2014/main" id="{C32F3EAB-F7FC-69EB-7F10-51379AB0F36E}"/>
              </a:ext>
            </a:extLst>
          </p:cNvPr>
          <p:cNvSpPr txBox="1"/>
          <p:nvPr/>
        </p:nvSpPr>
        <p:spPr>
          <a:xfrm>
            <a:off x="8134349" y="3940815"/>
            <a:ext cx="4068834" cy="646331"/>
          </a:xfrm>
          <a:prstGeom prst="rect">
            <a:avLst/>
          </a:prstGeom>
          <a:noFill/>
        </p:spPr>
        <p:txBody>
          <a:bodyPr wrap="square" rtlCol="0">
            <a:spAutoFit/>
          </a:bodyPr>
          <a:lstStyle/>
          <a:p>
            <a:r>
              <a:rPr lang="en-US" dirty="0" err="1">
                <a:solidFill>
                  <a:srgbClr val="C76B29"/>
                </a:solidFill>
                <a:latin typeface="Inconsolata" panose="020F0502020204030204" pitchFamily="2" charset="0"/>
              </a:rPr>
              <a:t>cnt</a:t>
            </a:r>
            <a:r>
              <a:rPr lang="en-US" b="0" i="0" dirty="0">
                <a:solidFill>
                  <a:srgbClr val="C76B29"/>
                </a:solidFill>
                <a:effectLst/>
                <a:latin typeface="Inconsolata" panose="020F0502020204030204" pitchFamily="2" charset="0"/>
              </a:rPr>
              <a:t>:</a:t>
            </a:r>
          </a:p>
          <a:p>
            <a:r>
              <a:rPr lang="en-US" b="0" i="0" dirty="0">
                <a:solidFill>
                  <a:srgbClr val="C76B29"/>
                </a:solidFill>
                <a:effectLst/>
                <a:latin typeface="Inconsolata" panose="020F0502020204030204" pitchFamily="2" charset="0"/>
              </a:rPr>
              <a:t>0x2</a:t>
            </a:r>
            <a:endParaRPr lang="en-US" dirty="0">
              <a:solidFill>
                <a:srgbClr val="92D050"/>
              </a:solidFill>
            </a:endParaRPr>
          </a:p>
        </p:txBody>
      </p:sp>
      <p:sp>
        <p:nvSpPr>
          <p:cNvPr id="16" name="TextBox 15">
            <a:extLst>
              <a:ext uri="{FF2B5EF4-FFF2-40B4-BE49-F238E27FC236}">
                <a16:creationId xmlns:a16="http://schemas.microsoft.com/office/drawing/2014/main" id="{C873F040-8F86-9089-DF55-A366F0B80BEE}"/>
              </a:ext>
            </a:extLst>
          </p:cNvPr>
          <p:cNvSpPr txBox="1"/>
          <p:nvPr/>
        </p:nvSpPr>
        <p:spPr>
          <a:xfrm>
            <a:off x="8145532" y="4540979"/>
            <a:ext cx="4068834" cy="1200329"/>
          </a:xfrm>
          <a:prstGeom prst="rect">
            <a:avLst/>
          </a:prstGeom>
          <a:noFill/>
        </p:spPr>
        <p:txBody>
          <a:bodyPr wrap="square" rtlCol="0">
            <a:spAutoFit/>
          </a:bodyPr>
          <a:lstStyle/>
          <a:p>
            <a:r>
              <a:rPr lang="en-US" dirty="0">
                <a:solidFill>
                  <a:srgbClr val="C76B29"/>
                </a:solidFill>
                <a:latin typeface="Inconsolata" panose="020F0502020204030204" pitchFamily="2" charset="0"/>
              </a:rPr>
              <a:t>amount = </a:t>
            </a:r>
            <a:r>
              <a:rPr lang="en-US" dirty="0" err="1">
                <a:solidFill>
                  <a:srgbClr val="C76B29"/>
                </a:solidFill>
                <a:latin typeface="Inconsolata" panose="020F0502020204030204" pitchFamily="2" charset="0"/>
              </a:rPr>
              <a:t>cnt</a:t>
            </a:r>
            <a:r>
              <a:rPr lang="en-US" dirty="0">
                <a:solidFill>
                  <a:srgbClr val="C76B29"/>
                </a:solidFill>
                <a:latin typeface="Inconsolata" panose="020F0502020204030204" pitchFamily="2" charset="0"/>
              </a:rPr>
              <a:t> * _value</a:t>
            </a:r>
            <a:r>
              <a:rPr lang="en-US" b="0" i="0" dirty="0">
                <a:solidFill>
                  <a:srgbClr val="C76B29"/>
                </a:solidFill>
                <a:effectLst/>
                <a:latin typeface="Inconsolata" panose="020F0502020204030204" pitchFamily="2" charset="0"/>
              </a:rPr>
              <a:t>:</a:t>
            </a:r>
          </a:p>
          <a:p>
            <a:r>
              <a:rPr lang="en-US" b="0" i="0" dirty="0">
                <a:solidFill>
                  <a:srgbClr val="FF0000"/>
                </a:solidFill>
                <a:effectLst/>
                <a:latin typeface="Inconsolata" panose="020F0502020204030204" pitchFamily="2" charset="0"/>
              </a:rPr>
              <a:t>0x1</a:t>
            </a:r>
            <a:r>
              <a:rPr lang="en-US" b="0" i="0" dirty="0">
                <a:solidFill>
                  <a:srgbClr val="92D050"/>
                </a:solidFill>
                <a:effectLst/>
                <a:latin typeface="Inconsolata" panose="020F0502020204030204" pitchFamily="2" charset="0"/>
              </a:rPr>
              <a:t>0000000000000000000000000000000000000000000000000000000000000000</a:t>
            </a:r>
            <a:endParaRPr lang="en-US" dirty="0">
              <a:solidFill>
                <a:srgbClr val="92D050"/>
              </a:solidFill>
            </a:endParaRPr>
          </a:p>
        </p:txBody>
      </p:sp>
      <p:cxnSp>
        <p:nvCxnSpPr>
          <p:cNvPr id="10" name="Straight Arrow Connector 9">
            <a:extLst>
              <a:ext uri="{FF2B5EF4-FFF2-40B4-BE49-F238E27FC236}">
                <a16:creationId xmlns:a16="http://schemas.microsoft.com/office/drawing/2014/main" id="{9EAB1A7C-16E8-E412-A493-46DEF753B4A7}"/>
              </a:ext>
            </a:extLst>
          </p:cNvPr>
          <p:cNvCxnSpPr/>
          <p:nvPr/>
        </p:nvCxnSpPr>
        <p:spPr>
          <a:xfrm>
            <a:off x="948583" y="3882912"/>
            <a:ext cx="35892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0C6FFCA-4CD8-C4F4-67B8-6ED8174EE762}"/>
              </a:ext>
            </a:extLst>
          </p:cNvPr>
          <p:cNvSpPr txBox="1"/>
          <p:nvPr/>
        </p:nvSpPr>
        <p:spPr>
          <a:xfrm>
            <a:off x="3469592" y="2805917"/>
            <a:ext cx="922047" cy="369332"/>
          </a:xfrm>
          <a:prstGeom prst="rect">
            <a:avLst/>
          </a:prstGeom>
          <a:noFill/>
        </p:spPr>
        <p:txBody>
          <a:bodyPr wrap="none" rtlCol="0">
            <a:spAutoFit/>
          </a:bodyPr>
          <a:lstStyle/>
          <a:p>
            <a:r>
              <a:rPr lang="en-US" dirty="0" err="1">
                <a:solidFill>
                  <a:srgbClr val="FF0000"/>
                </a:solidFill>
              </a:rPr>
              <a:t>cnt</a:t>
            </a:r>
            <a:r>
              <a:rPr lang="en-US" dirty="0">
                <a:solidFill>
                  <a:srgbClr val="FF0000"/>
                </a:solidFill>
              </a:rPr>
              <a:t> = 2</a:t>
            </a:r>
          </a:p>
        </p:txBody>
      </p:sp>
      <p:sp>
        <p:nvSpPr>
          <p:cNvPr id="5" name="TextBox 4">
            <a:extLst>
              <a:ext uri="{FF2B5EF4-FFF2-40B4-BE49-F238E27FC236}">
                <a16:creationId xmlns:a16="http://schemas.microsoft.com/office/drawing/2014/main" id="{D7F11B4C-2552-042C-2D12-B8BF490A3C85}"/>
              </a:ext>
            </a:extLst>
          </p:cNvPr>
          <p:cNvSpPr txBox="1"/>
          <p:nvPr/>
        </p:nvSpPr>
        <p:spPr>
          <a:xfrm>
            <a:off x="4279837" y="3136082"/>
            <a:ext cx="1375698" cy="369332"/>
          </a:xfrm>
          <a:prstGeom prst="rect">
            <a:avLst/>
          </a:prstGeom>
          <a:noFill/>
        </p:spPr>
        <p:txBody>
          <a:bodyPr wrap="none" rtlCol="0">
            <a:spAutoFit/>
          </a:bodyPr>
          <a:lstStyle/>
          <a:p>
            <a:r>
              <a:rPr lang="en-US" dirty="0">
                <a:solidFill>
                  <a:srgbClr val="FF0000"/>
                </a:solidFill>
              </a:rPr>
              <a:t>amount = 0</a:t>
            </a:r>
          </a:p>
        </p:txBody>
      </p:sp>
      <p:cxnSp>
        <p:nvCxnSpPr>
          <p:cNvPr id="8" name="Straight Arrow Connector 7">
            <a:extLst>
              <a:ext uri="{FF2B5EF4-FFF2-40B4-BE49-F238E27FC236}">
                <a16:creationId xmlns:a16="http://schemas.microsoft.com/office/drawing/2014/main" id="{C5C0BD73-CA72-C1FE-5D78-2FED17DE7D6D}"/>
              </a:ext>
            </a:extLst>
          </p:cNvPr>
          <p:cNvCxnSpPr/>
          <p:nvPr/>
        </p:nvCxnSpPr>
        <p:spPr>
          <a:xfrm>
            <a:off x="5655535" y="3349512"/>
            <a:ext cx="2489997" cy="15177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 Placeholder 4">
            <a:extLst>
              <a:ext uri="{FF2B5EF4-FFF2-40B4-BE49-F238E27FC236}">
                <a16:creationId xmlns:a16="http://schemas.microsoft.com/office/drawing/2014/main" id="{8961A861-BC3A-77DA-6E5C-AF6B049A3D46}"/>
              </a:ext>
            </a:extLst>
          </p:cNvPr>
          <p:cNvSpPr txBox="1">
            <a:spLocks/>
          </p:cNvSpPr>
          <p:nvPr/>
        </p:nvSpPr>
        <p:spPr>
          <a:xfrm>
            <a:off x="461997" y="2068684"/>
            <a:ext cx="4343400" cy="685800"/>
          </a:xfrm>
          <a:prstGeom prst="rect">
            <a:avLst/>
          </a:prstGeom>
        </p:spPr>
        <p:txBody>
          <a:bodyPr/>
          <a:lst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NimbusSan" pitchFamily="2" charset="77"/>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buNone/>
            </a:pPr>
            <a:r>
              <a:rPr lang="en-US" b="1" dirty="0">
                <a:latin typeface="Bahnschrift" panose="020B0502040204020203" pitchFamily="34" charset="0"/>
              </a:rPr>
              <a:t>Real World Example</a:t>
            </a:r>
          </a:p>
        </p:txBody>
      </p:sp>
    </p:spTree>
    <p:extLst>
      <p:ext uri="{BB962C8B-B14F-4D97-AF65-F5344CB8AC3E}">
        <p14:creationId xmlns:p14="http://schemas.microsoft.com/office/powerpoint/2010/main" val="780258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black background with a black square&#10;&#10;Description automatically generated with medium confidence">
            <a:extLst>
              <a:ext uri="{FF2B5EF4-FFF2-40B4-BE49-F238E27FC236}">
                <a16:creationId xmlns:a16="http://schemas.microsoft.com/office/drawing/2014/main" id="{DA7EAFE7-A913-4946-23F1-F647F4228535}"/>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Lst>
          </a:blip>
          <a:stretch>
            <a:fillRect/>
          </a:stretch>
        </p:blipFill>
        <p:spPr>
          <a:xfrm>
            <a:off x="461997" y="364332"/>
            <a:ext cx="1831146" cy="642936"/>
          </a:xfrm>
          <a:prstGeom prst="rect">
            <a:avLst/>
          </a:prstGeom>
        </p:spPr>
      </p:pic>
      <p:sp>
        <p:nvSpPr>
          <p:cNvPr id="4" name="TextBox 4">
            <a:extLst>
              <a:ext uri="{FF2B5EF4-FFF2-40B4-BE49-F238E27FC236}">
                <a16:creationId xmlns:a16="http://schemas.microsoft.com/office/drawing/2014/main" id="{A2B2C9DF-8E85-C26C-FFC5-725BEA950D7A}"/>
              </a:ext>
            </a:extLst>
          </p:cNvPr>
          <p:cNvSpPr txBox="1"/>
          <p:nvPr/>
        </p:nvSpPr>
        <p:spPr>
          <a:xfrm>
            <a:off x="4065514" y="1398511"/>
            <a:ext cx="4068835" cy="2576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1807"/>
              </a:lnSpc>
            </a:pPr>
            <a:r>
              <a:rPr lang="en-US" sz="3200" u="sng" dirty="0">
                <a:latin typeface="Bahnschrift" panose="020B0502040204020203" pitchFamily="34" charset="0"/>
              </a:rPr>
              <a:t>Arithmetic </a:t>
            </a:r>
            <a:r>
              <a:rPr lang="en-US" sz="3200" u="sng" dirty="0" err="1">
                <a:latin typeface="Bahnschrift" panose="020B0502040204020203" pitchFamily="34" charset="0"/>
              </a:rPr>
              <a:t>OverFlows</a:t>
            </a:r>
            <a:endParaRPr lang="en-US" sz="3200" u="sng" dirty="0">
              <a:latin typeface="Bahnschrift" panose="020B0502040204020203" pitchFamily="34" charset="0"/>
            </a:endParaRPr>
          </a:p>
        </p:txBody>
      </p:sp>
      <p:sp>
        <p:nvSpPr>
          <p:cNvPr id="3" name="TextBox 2">
            <a:extLst>
              <a:ext uri="{FF2B5EF4-FFF2-40B4-BE49-F238E27FC236}">
                <a16:creationId xmlns:a16="http://schemas.microsoft.com/office/drawing/2014/main" id="{0398282F-29A0-E7B7-A59A-7B2F961A41A7}"/>
              </a:ext>
            </a:extLst>
          </p:cNvPr>
          <p:cNvSpPr txBox="1"/>
          <p:nvPr/>
        </p:nvSpPr>
        <p:spPr>
          <a:xfrm>
            <a:off x="8134349" y="2251595"/>
            <a:ext cx="4068834" cy="923330"/>
          </a:xfrm>
          <a:prstGeom prst="rect">
            <a:avLst/>
          </a:prstGeom>
          <a:noFill/>
        </p:spPr>
        <p:txBody>
          <a:bodyPr wrap="square" rtlCol="0">
            <a:spAutoFit/>
          </a:bodyPr>
          <a:lstStyle/>
          <a:p>
            <a:r>
              <a:rPr lang="en-US" b="0" i="0" dirty="0">
                <a:solidFill>
                  <a:srgbClr val="C76B29"/>
                </a:solidFill>
                <a:effectLst/>
                <a:latin typeface="Inconsolata" panose="020F0502020204030204" pitchFamily="2" charset="0"/>
              </a:rPr>
              <a:t>Uint256_max:</a:t>
            </a:r>
          </a:p>
          <a:p>
            <a:r>
              <a:rPr lang="en-US" b="0" i="0" dirty="0">
                <a:solidFill>
                  <a:srgbClr val="C76B29"/>
                </a:solidFill>
                <a:effectLst/>
                <a:latin typeface="Inconsolata" panose="020F0502020204030204" pitchFamily="2" charset="0"/>
              </a:rPr>
              <a:t>0xffffffffffffffffffffffffffffffffffffffffffffffffffffffffffffffff</a:t>
            </a:r>
            <a:endParaRPr lang="en-US" dirty="0">
              <a:solidFill>
                <a:srgbClr val="92D050"/>
              </a:solidFill>
            </a:endParaRPr>
          </a:p>
        </p:txBody>
      </p:sp>
      <p:pic>
        <p:nvPicPr>
          <p:cNvPr id="13" name="Picture 12">
            <a:extLst>
              <a:ext uri="{FF2B5EF4-FFF2-40B4-BE49-F238E27FC236}">
                <a16:creationId xmlns:a16="http://schemas.microsoft.com/office/drawing/2014/main" id="{B40A2E5C-7955-ED3D-5119-D1F08E089727}"/>
              </a:ext>
            </a:extLst>
          </p:cNvPr>
          <p:cNvPicPr>
            <a:picLocks noChangeAspect="1"/>
          </p:cNvPicPr>
          <p:nvPr/>
        </p:nvPicPr>
        <p:blipFill>
          <a:blip r:embed="rId4"/>
          <a:stretch>
            <a:fillRect/>
          </a:stretch>
        </p:blipFill>
        <p:spPr>
          <a:xfrm>
            <a:off x="549000" y="2509774"/>
            <a:ext cx="7484047" cy="3105583"/>
          </a:xfrm>
          <a:prstGeom prst="rect">
            <a:avLst/>
          </a:prstGeom>
        </p:spPr>
      </p:pic>
      <p:sp>
        <p:nvSpPr>
          <p:cNvPr id="14" name="TextBox 13">
            <a:extLst>
              <a:ext uri="{FF2B5EF4-FFF2-40B4-BE49-F238E27FC236}">
                <a16:creationId xmlns:a16="http://schemas.microsoft.com/office/drawing/2014/main" id="{9CD2B655-4AB2-0854-E327-670B2328ADDB}"/>
              </a:ext>
            </a:extLst>
          </p:cNvPr>
          <p:cNvSpPr txBox="1"/>
          <p:nvPr/>
        </p:nvSpPr>
        <p:spPr>
          <a:xfrm>
            <a:off x="8123166" y="3096205"/>
            <a:ext cx="4068834" cy="923330"/>
          </a:xfrm>
          <a:prstGeom prst="rect">
            <a:avLst/>
          </a:prstGeom>
          <a:noFill/>
        </p:spPr>
        <p:txBody>
          <a:bodyPr wrap="square" rtlCol="0">
            <a:spAutoFit/>
          </a:bodyPr>
          <a:lstStyle/>
          <a:p>
            <a:r>
              <a:rPr lang="en-US" b="0" i="0" dirty="0">
                <a:solidFill>
                  <a:srgbClr val="C76B29"/>
                </a:solidFill>
                <a:effectLst/>
                <a:latin typeface="Inconsolata" panose="020F0502020204030204" pitchFamily="2" charset="0"/>
              </a:rPr>
              <a:t>_value:</a:t>
            </a:r>
          </a:p>
          <a:p>
            <a:r>
              <a:rPr lang="en-US" b="0" i="0" dirty="0">
                <a:solidFill>
                  <a:srgbClr val="C76B29"/>
                </a:solidFill>
                <a:effectLst/>
                <a:latin typeface="Inconsolata" panose="020F0502020204030204" pitchFamily="2" charset="0"/>
              </a:rPr>
              <a:t>0x8000000000000000000000000000000000000000000000000000000000000000</a:t>
            </a:r>
            <a:endParaRPr lang="en-US" dirty="0">
              <a:solidFill>
                <a:srgbClr val="92D050"/>
              </a:solidFill>
            </a:endParaRPr>
          </a:p>
        </p:txBody>
      </p:sp>
      <p:sp>
        <p:nvSpPr>
          <p:cNvPr id="15" name="TextBox 14">
            <a:extLst>
              <a:ext uri="{FF2B5EF4-FFF2-40B4-BE49-F238E27FC236}">
                <a16:creationId xmlns:a16="http://schemas.microsoft.com/office/drawing/2014/main" id="{C32F3EAB-F7FC-69EB-7F10-51379AB0F36E}"/>
              </a:ext>
            </a:extLst>
          </p:cNvPr>
          <p:cNvSpPr txBox="1"/>
          <p:nvPr/>
        </p:nvSpPr>
        <p:spPr>
          <a:xfrm>
            <a:off x="8134349" y="3940815"/>
            <a:ext cx="4068834" cy="646331"/>
          </a:xfrm>
          <a:prstGeom prst="rect">
            <a:avLst/>
          </a:prstGeom>
          <a:noFill/>
        </p:spPr>
        <p:txBody>
          <a:bodyPr wrap="square" rtlCol="0">
            <a:spAutoFit/>
          </a:bodyPr>
          <a:lstStyle/>
          <a:p>
            <a:r>
              <a:rPr lang="en-US" dirty="0" err="1">
                <a:solidFill>
                  <a:srgbClr val="C76B29"/>
                </a:solidFill>
                <a:latin typeface="Inconsolata" panose="020F0502020204030204" pitchFamily="2" charset="0"/>
              </a:rPr>
              <a:t>cnt</a:t>
            </a:r>
            <a:r>
              <a:rPr lang="en-US" b="0" i="0" dirty="0">
                <a:solidFill>
                  <a:srgbClr val="C76B29"/>
                </a:solidFill>
                <a:effectLst/>
                <a:latin typeface="Inconsolata" panose="020F0502020204030204" pitchFamily="2" charset="0"/>
              </a:rPr>
              <a:t>:</a:t>
            </a:r>
          </a:p>
          <a:p>
            <a:r>
              <a:rPr lang="en-US" b="0" i="0" dirty="0">
                <a:solidFill>
                  <a:srgbClr val="C76B29"/>
                </a:solidFill>
                <a:effectLst/>
                <a:latin typeface="Inconsolata" panose="020F0502020204030204" pitchFamily="2" charset="0"/>
              </a:rPr>
              <a:t>0x2</a:t>
            </a:r>
            <a:endParaRPr lang="en-US" dirty="0">
              <a:solidFill>
                <a:srgbClr val="92D050"/>
              </a:solidFill>
            </a:endParaRPr>
          </a:p>
        </p:txBody>
      </p:sp>
      <p:sp>
        <p:nvSpPr>
          <p:cNvPr id="16" name="TextBox 15">
            <a:extLst>
              <a:ext uri="{FF2B5EF4-FFF2-40B4-BE49-F238E27FC236}">
                <a16:creationId xmlns:a16="http://schemas.microsoft.com/office/drawing/2014/main" id="{C873F040-8F86-9089-DF55-A366F0B80BEE}"/>
              </a:ext>
            </a:extLst>
          </p:cNvPr>
          <p:cNvSpPr txBox="1"/>
          <p:nvPr/>
        </p:nvSpPr>
        <p:spPr>
          <a:xfrm>
            <a:off x="8145532" y="4540979"/>
            <a:ext cx="4068834" cy="1200329"/>
          </a:xfrm>
          <a:prstGeom prst="rect">
            <a:avLst/>
          </a:prstGeom>
          <a:noFill/>
        </p:spPr>
        <p:txBody>
          <a:bodyPr wrap="square" rtlCol="0">
            <a:spAutoFit/>
          </a:bodyPr>
          <a:lstStyle/>
          <a:p>
            <a:r>
              <a:rPr lang="en-US" dirty="0">
                <a:solidFill>
                  <a:srgbClr val="C76B29"/>
                </a:solidFill>
                <a:latin typeface="Inconsolata" panose="020F0502020204030204" pitchFamily="2" charset="0"/>
              </a:rPr>
              <a:t>amount = </a:t>
            </a:r>
            <a:r>
              <a:rPr lang="en-US" dirty="0" err="1">
                <a:solidFill>
                  <a:srgbClr val="C76B29"/>
                </a:solidFill>
                <a:latin typeface="Inconsolata" panose="020F0502020204030204" pitchFamily="2" charset="0"/>
              </a:rPr>
              <a:t>cnt</a:t>
            </a:r>
            <a:r>
              <a:rPr lang="en-US" dirty="0">
                <a:solidFill>
                  <a:srgbClr val="C76B29"/>
                </a:solidFill>
                <a:latin typeface="Inconsolata" panose="020F0502020204030204" pitchFamily="2" charset="0"/>
              </a:rPr>
              <a:t> * _value</a:t>
            </a:r>
            <a:r>
              <a:rPr lang="en-US" b="0" i="0" dirty="0">
                <a:solidFill>
                  <a:srgbClr val="C76B29"/>
                </a:solidFill>
                <a:effectLst/>
                <a:latin typeface="Inconsolata" panose="020F0502020204030204" pitchFamily="2" charset="0"/>
              </a:rPr>
              <a:t>:</a:t>
            </a:r>
          </a:p>
          <a:p>
            <a:r>
              <a:rPr lang="en-US" b="0" i="0" dirty="0">
                <a:solidFill>
                  <a:srgbClr val="FF0000"/>
                </a:solidFill>
                <a:effectLst/>
                <a:latin typeface="Inconsolata" panose="020F0502020204030204" pitchFamily="2" charset="0"/>
              </a:rPr>
              <a:t>0x1</a:t>
            </a:r>
            <a:r>
              <a:rPr lang="en-US" b="0" i="0" dirty="0">
                <a:solidFill>
                  <a:srgbClr val="92D050"/>
                </a:solidFill>
                <a:effectLst/>
                <a:latin typeface="Inconsolata" panose="020F0502020204030204" pitchFamily="2" charset="0"/>
              </a:rPr>
              <a:t>0000000000000000000000000000000000000000000000000000000000000000</a:t>
            </a:r>
            <a:endParaRPr lang="en-US" dirty="0">
              <a:solidFill>
                <a:srgbClr val="92D050"/>
              </a:solidFill>
            </a:endParaRPr>
          </a:p>
        </p:txBody>
      </p:sp>
      <p:cxnSp>
        <p:nvCxnSpPr>
          <p:cNvPr id="10" name="Straight Arrow Connector 9">
            <a:extLst>
              <a:ext uri="{FF2B5EF4-FFF2-40B4-BE49-F238E27FC236}">
                <a16:creationId xmlns:a16="http://schemas.microsoft.com/office/drawing/2014/main" id="{9EAB1A7C-16E8-E412-A493-46DEF753B4A7}"/>
              </a:ext>
            </a:extLst>
          </p:cNvPr>
          <p:cNvCxnSpPr/>
          <p:nvPr/>
        </p:nvCxnSpPr>
        <p:spPr>
          <a:xfrm>
            <a:off x="948583" y="4244862"/>
            <a:ext cx="35892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0C6FFCA-4CD8-C4F4-67B8-6ED8174EE762}"/>
              </a:ext>
            </a:extLst>
          </p:cNvPr>
          <p:cNvSpPr txBox="1"/>
          <p:nvPr/>
        </p:nvSpPr>
        <p:spPr>
          <a:xfrm>
            <a:off x="3469592" y="2805917"/>
            <a:ext cx="922047" cy="369332"/>
          </a:xfrm>
          <a:prstGeom prst="rect">
            <a:avLst/>
          </a:prstGeom>
          <a:noFill/>
        </p:spPr>
        <p:txBody>
          <a:bodyPr wrap="none" rtlCol="0">
            <a:spAutoFit/>
          </a:bodyPr>
          <a:lstStyle/>
          <a:p>
            <a:r>
              <a:rPr lang="en-US" dirty="0" err="1">
                <a:solidFill>
                  <a:srgbClr val="FF0000"/>
                </a:solidFill>
              </a:rPr>
              <a:t>cnt</a:t>
            </a:r>
            <a:r>
              <a:rPr lang="en-US" dirty="0">
                <a:solidFill>
                  <a:srgbClr val="FF0000"/>
                </a:solidFill>
              </a:rPr>
              <a:t> = 2</a:t>
            </a:r>
          </a:p>
        </p:txBody>
      </p:sp>
      <p:sp>
        <p:nvSpPr>
          <p:cNvPr id="5" name="TextBox 4">
            <a:extLst>
              <a:ext uri="{FF2B5EF4-FFF2-40B4-BE49-F238E27FC236}">
                <a16:creationId xmlns:a16="http://schemas.microsoft.com/office/drawing/2014/main" id="{D7F11B4C-2552-042C-2D12-B8BF490A3C85}"/>
              </a:ext>
            </a:extLst>
          </p:cNvPr>
          <p:cNvSpPr txBox="1"/>
          <p:nvPr/>
        </p:nvSpPr>
        <p:spPr>
          <a:xfrm>
            <a:off x="4279837" y="3136082"/>
            <a:ext cx="1375698" cy="369332"/>
          </a:xfrm>
          <a:prstGeom prst="rect">
            <a:avLst/>
          </a:prstGeom>
          <a:noFill/>
        </p:spPr>
        <p:txBody>
          <a:bodyPr wrap="none" rtlCol="0">
            <a:spAutoFit/>
          </a:bodyPr>
          <a:lstStyle/>
          <a:p>
            <a:r>
              <a:rPr lang="en-US" dirty="0">
                <a:solidFill>
                  <a:srgbClr val="FF0000"/>
                </a:solidFill>
              </a:rPr>
              <a:t>amount = 0</a:t>
            </a:r>
          </a:p>
        </p:txBody>
      </p:sp>
      <p:cxnSp>
        <p:nvCxnSpPr>
          <p:cNvPr id="8" name="Straight Arrow Connector 7">
            <a:extLst>
              <a:ext uri="{FF2B5EF4-FFF2-40B4-BE49-F238E27FC236}">
                <a16:creationId xmlns:a16="http://schemas.microsoft.com/office/drawing/2014/main" id="{C5C0BD73-CA72-C1FE-5D78-2FED17DE7D6D}"/>
              </a:ext>
            </a:extLst>
          </p:cNvPr>
          <p:cNvCxnSpPr/>
          <p:nvPr/>
        </p:nvCxnSpPr>
        <p:spPr>
          <a:xfrm>
            <a:off x="5655535" y="3349512"/>
            <a:ext cx="2489997" cy="15177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 Placeholder 4">
            <a:extLst>
              <a:ext uri="{FF2B5EF4-FFF2-40B4-BE49-F238E27FC236}">
                <a16:creationId xmlns:a16="http://schemas.microsoft.com/office/drawing/2014/main" id="{B3A2A3F3-B1BC-7975-9C48-0617E9E85B21}"/>
              </a:ext>
            </a:extLst>
          </p:cNvPr>
          <p:cNvSpPr txBox="1">
            <a:spLocks/>
          </p:cNvSpPr>
          <p:nvPr/>
        </p:nvSpPr>
        <p:spPr>
          <a:xfrm>
            <a:off x="461997" y="2068684"/>
            <a:ext cx="4343400" cy="685800"/>
          </a:xfrm>
          <a:prstGeom prst="rect">
            <a:avLst/>
          </a:prstGeom>
        </p:spPr>
        <p:txBody>
          <a:bodyPr/>
          <a:lst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NimbusSan" pitchFamily="2" charset="77"/>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buNone/>
            </a:pPr>
            <a:r>
              <a:rPr lang="en-US" b="1" dirty="0">
                <a:latin typeface="Bahnschrift" panose="020B0502040204020203" pitchFamily="34" charset="0"/>
              </a:rPr>
              <a:t>Real World Example</a:t>
            </a:r>
          </a:p>
        </p:txBody>
      </p:sp>
    </p:spTree>
    <p:extLst>
      <p:ext uri="{BB962C8B-B14F-4D97-AF65-F5344CB8AC3E}">
        <p14:creationId xmlns:p14="http://schemas.microsoft.com/office/powerpoint/2010/main" val="262316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black background with a black square&#10;&#10;Description automatically generated with medium confidence">
            <a:extLst>
              <a:ext uri="{FF2B5EF4-FFF2-40B4-BE49-F238E27FC236}">
                <a16:creationId xmlns:a16="http://schemas.microsoft.com/office/drawing/2014/main" id="{DA7EAFE7-A913-4946-23F1-F647F4228535}"/>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Lst>
          </a:blip>
          <a:stretch>
            <a:fillRect/>
          </a:stretch>
        </p:blipFill>
        <p:spPr>
          <a:xfrm>
            <a:off x="461997" y="364332"/>
            <a:ext cx="1831146" cy="642936"/>
          </a:xfrm>
          <a:prstGeom prst="rect">
            <a:avLst/>
          </a:prstGeom>
        </p:spPr>
      </p:pic>
      <p:sp>
        <p:nvSpPr>
          <p:cNvPr id="4" name="TextBox 4">
            <a:extLst>
              <a:ext uri="{FF2B5EF4-FFF2-40B4-BE49-F238E27FC236}">
                <a16:creationId xmlns:a16="http://schemas.microsoft.com/office/drawing/2014/main" id="{A2B2C9DF-8E85-C26C-FFC5-725BEA950D7A}"/>
              </a:ext>
            </a:extLst>
          </p:cNvPr>
          <p:cNvSpPr txBox="1"/>
          <p:nvPr/>
        </p:nvSpPr>
        <p:spPr>
          <a:xfrm>
            <a:off x="4065514" y="1398511"/>
            <a:ext cx="4068835" cy="2576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1807"/>
              </a:lnSpc>
            </a:pPr>
            <a:r>
              <a:rPr lang="en-US" sz="3200" u="sng" dirty="0">
                <a:latin typeface="Bahnschrift" panose="020B0502040204020203" pitchFamily="34" charset="0"/>
              </a:rPr>
              <a:t>Arithmetic </a:t>
            </a:r>
            <a:r>
              <a:rPr lang="en-US" sz="3200" u="sng" dirty="0" err="1">
                <a:latin typeface="Bahnschrift" panose="020B0502040204020203" pitchFamily="34" charset="0"/>
              </a:rPr>
              <a:t>OverFlows</a:t>
            </a:r>
            <a:endParaRPr lang="en-US" sz="3200" u="sng" dirty="0">
              <a:latin typeface="Bahnschrift" panose="020B0502040204020203" pitchFamily="34" charset="0"/>
            </a:endParaRPr>
          </a:p>
        </p:txBody>
      </p:sp>
      <p:sp>
        <p:nvSpPr>
          <p:cNvPr id="3" name="TextBox 2">
            <a:extLst>
              <a:ext uri="{FF2B5EF4-FFF2-40B4-BE49-F238E27FC236}">
                <a16:creationId xmlns:a16="http://schemas.microsoft.com/office/drawing/2014/main" id="{0398282F-29A0-E7B7-A59A-7B2F961A41A7}"/>
              </a:ext>
            </a:extLst>
          </p:cNvPr>
          <p:cNvSpPr txBox="1"/>
          <p:nvPr/>
        </p:nvSpPr>
        <p:spPr>
          <a:xfrm>
            <a:off x="8134349" y="2251595"/>
            <a:ext cx="4068834" cy="923330"/>
          </a:xfrm>
          <a:prstGeom prst="rect">
            <a:avLst/>
          </a:prstGeom>
          <a:noFill/>
        </p:spPr>
        <p:txBody>
          <a:bodyPr wrap="square" rtlCol="0">
            <a:spAutoFit/>
          </a:bodyPr>
          <a:lstStyle/>
          <a:p>
            <a:r>
              <a:rPr lang="en-US" b="0" i="0" dirty="0">
                <a:solidFill>
                  <a:srgbClr val="C76B29"/>
                </a:solidFill>
                <a:effectLst/>
                <a:latin typeface="Inconsolata" panose="020F0502020204030204" pitchFamily="2" charset="0"/>
              </a:rPr>
              <a:t>Uint256_max:</a:t>
            </a:r>
          </a:p>
          <a:p>
            <a:r>
              <a:rPr lang="en-US" b="0" i="0" dirty="0">
                <a:solidFill>
                  <a:srgbClr val="C76B29"/>
                </a:solidFill>
                <a:effectLst/>
                <a:latin typeface="Inconsolata" panose="020F0502020204030204" pitchFamily="2" charset="0"/>
              </a:rPr>
              <a:t>0xffffffffffffffffffffffffffffffffffffffffffffffffffffffffffffffff</a:t>
            </a:r>
            <a:endParaRPr lang="en-US" dirty="0">
              <a:solidFill>
                <a:srgbClr val="92D050"/>
              </a:solidFill>
            </a:endParaRPr>
          </a:p>
        </p:txBody>
      </p:sp>
      <p:pic>
        <p:nvPicPr>
          <p:cNvPr id="13" name="Picture 12">
            <a:extLst>
              <a:ext uri="{FF2B5EF4-FFF2-40B4-BE49-F238E27FC236}">
                <a16:creationId xmlns:a16="http://schemas.microsoft.com/office/drawing/2014/main" id="{B40A2E5C-7955-ED3D-5119-D1F08E089727}"/>
              </a:ext>
            </a:extLst>
          </p:cNvPr>
          <p:cNvPicPr>
            <a:picLocks noChangeAspect="1"/>
          </p:cNvPicPr>
          <p:nvPr/>
        </p:nvPicPr>
        <p:blipFill>
          <a:blip r:embed="rId4"/>
          <a:stretch>
            <a:fillRect/>
          </a:stretch>
        </p:blipFill>
        <p:spPr>
          <a:xfrm>
            <a:off x="549000" y="2500249"/>
            <a:ext cx="7484047" cy="3105583"/>
          </a:xfrm>
          <a:prstGeom prst="rect">
            <a:avLst/>
          </a:prstGeom>
        </p:spPr>
      </p:pic>
      <p:sp>
        <p:nvSpPr>
          <p:cNvPr id="14" name="TextBox 13">
            <a:extLst>
              <a:ext uri="{FF2B5EF4-FFF2-40B4-BE49-F238E27FC236}">
                <a16:creationId xmlns:a16="http://schemas.microsoft.com/office/drawing/2014/main" id="{9CD2B655-4AB2-0854-E327-670B2328ADDB}"/>
              </a:ext>
            </a:extLst>
          </p:cNvPr>
          <p:cNvSpPr txBox="1"/>
          <p:nvPr/>
        </p:nvSpPr>
        <p:spPr>
          <a:xfrm>
            <a:off x="8123166" y="3096205"/>
            <a:ext cx="4068834" cy="923330"/>
          </a:xfrm>
          <a:prstGeom prst="rect">
            <a:avLst/>
          </a:prstGeom>
          <a:noFill/>
        </p:spPr>
        <p:txBody>
          <a:bodyPr wrap="square" rtlCol="0">
            <a:spAutoFit/>
          </a:bodyPr>
          <a:lstStyle/>
          <a:p>
            <a:r>
              <a:rPr lang="en-US" b="0" i="0" dirty="0">
                <a:solidFill>
                  <a:srgbClr val="C76B29"/>
                </a:solidFill>
                <a:effectLst/>
                <a:latin typeface="Inconsolata" panose="020F0502020204030204" pitchFamily="2" charset="0"/>
              </a:rPr>
              <a:t>_value:</a:t>
            </a:r>
          </a:p>
          <a:p>
            <a:r>
              <a:rPr lang="en-US" b="0" i="0" dirty="0">
                <a:solidFill>
                  <a:srgbClr val="C76B29"/>
                </a:solidFill>
                <a:effectLst/>
                <a:latin typeface="Inconsolata" panose="020F0502020204030204" pitchFamily="2" charset="0"/>
              </a:rPr>
              <a:t>0x8000000000000000000000000000000000000000000000000000000000000000</a:t>
            </a:r>
            <a:endParaRPr lang="en-US" dirty="0">
              <a:solidFill>
                <a:srgbClr val="92D050"/>
              </a:solidFill>
            </a:endParaRPr>
          </a:p>
        </p:txBody>
      </p:sp>
      <p:sp>
        <p:nvSpPr>
          <p:cNvPr id="15" name="TextBox 14">
            <a:extLst>
              <a:ext uri="{FF2B5EF4-FFF2-40B4-BE49-F238E27FC236}">
                <a16:creationId xmlns:a16="http://schemas.microsoft.com/office/drawing/2014/main" id="{C32F3EAB-F7FC-69EB-7F10-51379AB0F36E}"/>
              </a:ext>
            </a:extLst>
          </p:cNvPr>
          <p:cNvSpPr txBox="1"/>
          <p:nvPr/>
        </p:nvSpPr>
        <p:spPr>
          <a:xfrm>
            <a:off x="8134349" y="3940815"/>
            <a:ext cx="4068834" cy="646331"/>
          </a:xfrm>
          <a:prstGeom prst="rect">
            <a:avLst/>
          </a:prstGeom>
          <a:noFill/>
        </p:spPr>
        <p:txBody>
          <a:bodyPr wrap="square" rtlCol="0">
            <a:spAutoFit/>
          </a:bodyPr>
          <a:lstStyle/>
          <a:p>
            <a:r>
              <a:rPr lang="en-US" dirty="0" err="1">
                <a:solidFill>
                  <a:srgbClr val="C76B29"/>
                </a:solidFill>
                <a:latin typeface="Inconsolata" panose="020F0502020204030204" pitchFamily="2" charset="0"/>
              </a:rPr>
              <a:t>cnt</a:t>
            </a:r>
            <a:r>
              <a:rPr lang="en-US" b="0" i="0" dirty="0">
                <a:solidFill>
                  <a:srgbClr val="C76B29"/>
                </a:solidFill>
                <a:effectLst/>
                <a:latin typeface="Inconsolata" panose="020F0502020204030204" pitchFamily="2" charset="0"/>
              </a:rPr>
              <a:t>:</a:t>
            </a:r>
          </a:p>
          <a:p>
            <a:r>
              <a:rPr lang="en-US" b="0" i="0" dirty="0">
                <a:solidFill>
                  <a:srgbClr val="C76B29"/>
                </a:solidFill>
                <a:effectLst/>
                <a:latin typeface="Inconsolata" panose="020F0502020204030204" pitchFamily="2" charset="0"/>
              </a:rPr>
              <a:t>0x2</a:t>
            </a:r>
            <a:endParaRPr lang="en-US" dirty="0">
              <a:solidFill>
                <a:srgbClr val="92D050"/>
              </a:solidFill>
            </a:endParaRPr>
          </a:p>
        </p:txBody>
      </p:sp>
      <p:sp>
        <p:nvSpPr>
          <p:cNvPr id="16" name="TextBox 15">
            <a:extLst>
              <a:ext uri="{FF2B5EF4-FFF2-40B4-BE49-F238E27FC236}">
                <a16:creationId xmlns:a16="http://schemas.microsoft.com/office/drawing/2014/main" id="{C873F040-8F86-9089-DF55-A366F0B80BEE}"/>
              </a:ext>
            </a:extLst>
          </p:cNvPr>
          <p:cNvSpPr txBox="1"/>
          <p:nvPr/>
        </p:nvSpPr>
        <p:spPr>
          <a:xfrm>
            <a:off x="8145532" y="4540979"/>
            <a:ext cx="4068834" cy="1200329"/>
          </a:xfrm>
          <a:prstGeom prst="rect">
            <a:avLst/>
          </a:prstGeom>
          <a:noFill/>
        </p:spPr>
        <p:txBody>
          <a:bodyPr wrap="square" rtlCol="0">
            <a:spAutoFit/>
          </a:bodyPr>
          <a:lstStyle/>
          <a:p>
            <a:r>
              <a:rPr lang="en-US" dirty="0">
                <a:solidFill>
                  <a:srgbClr val="C76B29"/>
                </a:solidFill>
                <a:latin typeface="Inconsolata" panose="020F0502020204030204" pitchFamily="2" charset="0"/>
              </a:rPr>
              <a:t>amount = </a:t>
            </a:r>
            <a:r>
              <a:rPr lang="en-US" dirty="0" err="1">
                <a:solidFill>
                  <a:srgbClr val="C76B29"/>
                </a:solidFill>
                <a:latin typeface="Inconsolata" panose="020F0502020204030204" pitchFamily="2" charset="0"/>
              </a:rPr>
              <a:t>cnt</a:t>
            </a:r>
            <a:r>
              <a:rPr lang="en-US" dirty="0">
                <a:solidFill>
                  <a:srgbClr val="C76B29"/>
                </a:solidFill>
                <a:latin typeface="Inconsolata" panose="020F0502020204030204" pitchFamily="2" charset="0"/>
              </a:rPr>
              <a:t> * _value</a:t>
            </a:r>
            <a:r>
              <a:rPr lang="en-US" b="0" i="0" dirty="0">
                <a:solidFill>
                  <a:srgbClr val="C76B29"/>
                </a:solidFill>
                <a:effectLst/>
                <a:latin typeface="Inconsolata" panose="020F0502020204030204" pitchFamily="2" charset="0"/>
              </a:rPr>
              <a:t>:</a:t>
            </a:r>
          </a:p>
          <a:p>
            <a:r>
              <a:rPr lang="en-US" b="0" i="0" dirty="0">
                <a:solidFill>
                  <a:srgbClr val="FF0000"/>
                </a:solidFill>
                <a:effectLst/>
                <a:latin typeface="Inconsolata" panose="020F0502020204030204" pitchFamily="2" charset="0"/>
              </a:rPr>
              <a:t>0x1</a:t>
            </a:r>
            <a:r>
              <a:rPr lang="en-US" b="0" i="0" dirty="0">
                <a:solidFill>
                  <a:srgbClr val="92D050"/>
                </a:solidFill>
                <a:effectLst/>
                <a:latin typeface="Inconsolata" panose="020F0502020204030204" pitchFamily="2" charset="0"/>
              </a:rPr>
              <a:t>0000000000000000000000000000000000000000000000000000000000000000</a:t>
            </a:r>
            <a:endParaRPr lang="en-US" dirty="0">
              <a:solidFill>
                <a:srgbClr val="92D050"/>
              </a:solidFill>
            </a:endParaRPr>
          </a:p>
        </p:txBody>
      </p:sp>
      <p:cxnSp>
        <p:nvCxnSpPr>
          <p:cNvPr id="10" name="Straight Arrow Connector 9">
            <a:extLst>
              <a:ext uri="{FF2B5EF4-FFF2-40B4-BE49-F238E27FC236}">
                <a16:creationId xmlns:a16="http://schemas.microsoft.com/office/drawing/2014/main" id="{9EAB1A7C-16E8-E412-A493-46DEF753B4A7}"/>
              </a:ext>
            </a:extLst>
          </p:cNvPr>
          <p:cNvCxnSpPr/>
          <p:nvPr/>
        </p:nvCxnSpPr>
        <p:spPr>
          <a:xfrm>
            <a:off x="948583" y="4406787"/>
            <a:ext cx="35892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0C6FFCA-4CD8-C4F4-67B8-6ED8174EE762}"/>
              </a:ext>
            </a:extLst>
          </p:cNvPr>
          <p:cNvSpPr txBox="1"/>
          <p:nvPr/>
        </p:nvSpPr>
        <p:spPr>
          <a:xfrm>
            <a:off x="3469592" y="2796392"/>
            <a:ext cx="922047" cy="369332"/>
          </a:xfrm>
          <a:prstGeom prst="rect">
            <a:avLst/>
          </a:prstGeom>
          <a:noFill/>
        </p:spPr>
        <p:txBody>
          <a:bodyPr wrap="none" rtlCol="0">
            <a:spAutoFit/>
          </a:bodyPr>
          <a:lstStyle/>
          <a:p>
            <a:r>
              <a:rPr lang="en-US" dirty="0" err="1">
                <a:solidFill>
                  <a:srgbClr val="FF0000"/>
                </a:solidFill>
              </a:rPr>
              <a:t>cnt</a:t>
            </a:r>
            <a:r>
              <a:rPr lang="en-US" dirty="0">
                <a:solidFill>
                  <a:srgbClr val="FF0000"/>
                </a:solidFill>
              </a:rPr>
              <a:t> = 2</a:t>
            </a:r>
          </a:p>
        </p:txBody>
      </p:sp>
      <p:sp>
        <p:nvSpPr>
          <p:cNvPr id="5" name="TextBox 4">
            <a:extLst>
              <a:ext uri="{FF2B5EF4-FFF2-40B4-BE49-F238E27FC236}">
                <a16:creationId xmlns:a16="http://schemas.microsoft.com/office/drawing/2014/main" id="{D7F11B4C-2552-042C-2D12-B8BF490A3C85}"/>
              </a:ext>
            </a:extLst>
          </p:cNvPr>
          <p:cNvSpPr txBox="1"/>
          <p:nvPr/>
        </p:nvSpPr>
        <p:spPr>
          <a:xfrm>
            <a:off x="4279837" y="3126557"/>
            <a:ext cx="1375698" cy="369332"/>
          </a:xfrm>
          <a:prstGeom prst="rect">
            <a:avLst/>
          </a:prstGeom>
          <a:noFill/>
        </p:spPr>
        <p:txBody>
          <a:bodyPr wrap="none" rtlCol="0">
            <a:spAutoFit/>
          </a:bodyPr>
          <a:lstStyle/>
          <a:p>
            <a:r>
              <a:rPr lang="en-US" dirty="0">
                <a:solidFill>
                  <a:srgbClr val="FF0000"/>
                </a:solidFill>
              </a:rPr>
              <a:t>amount = 0</a:t>
            </a:r>
          </a:p>
        </p:txBody>
      </p:sp>
      <p:cxnSp>
        <p:nvCxnSpPr>
          <p:cNvPr id="8" name="Straight Arrow Connector 7">
            <a:extLst>
              <a:ext uri="{FF2B5EF4-FFF2-40B4-BE49-F238E27FC236}">
                <a16:creationId xmlns:a16="http://schemas.microsoft.com/office/drawing/2014/main" id="{C5C0BD73-CA72-C1FE-5D78-2FED17DE7D6D}"/>
              </a:ext>
            </a:extLst>
          </p:cNvPr>
          <p:cNvCxnSpPr/>
          <p:nvPr/>
        </p:nvCxnSpPr>
        <p:spPr>
          <a:xfrm>
            <a:off x="5655535" y="3339987"/>
            <a:ext cx="2489997" cy="15177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 Placeholder 4">
            <a:extLst>
              <a:ext uri="{FF2B5EF4-FFF2-40B4-BE49-F238E27FC236}">
                <a16:creationId xmlns:a16="http://schemas.microsoft.com/office/drawing/2014/main" id="{F9DCC6C8-A6DC-BA37-11F5-76102E0010C3}"/>
              </a:ext>
            </a:extLst>
          </p:cNvPr>
          <p:cNvSpPr txBox="1">
            <a:spLocks/>
          </p:cNvSpPr>
          <p:nvPr/>
        </p:nvSpPr>
        <p:spPr>
          <a:xfrm>
            <a:off x="461997" y="2068684"/>
            <a:ext cx="4343400" cy="685800"/>
          </a:xfrm>
          <a:prstGeom prst="rect">
            <a:avLst/>
          </a:prstGeom>
        </p:spPr>
        <p:txBody>
          <a:bodyPr/>
          <a:lst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NimbusSan" pitchFamily="2" charset="77"/>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buNone/>
            </a:pPr>
            <a:r>
              <a:rPr lang="en-US" b="1" dirty="0">
                <a:latin typeface="Bahnschrift" panose="020B0502040204020203" pitchFamily="34" charset="0"/>
              </a:rPr>
              <a:t>Real World Example</a:t>
            </a:r>
          </a:p>
        </p:txBody>
      </p:sp>
    </p:spTree>
    <p:extLst>
      <p:ext uri="{BB962C8B-B14F-4D97-AF65-F5344CB8AC3E}">
        <p14:creationId xmlns:p14="http://schemas.microsoft.com/office/powerpoint/2010/main" val="10079219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black background with a black square&#10;&#10;Description automatically generated with medium confidence">
            <a:extLst>
              <a:ext uri="{FF2B5EF4-FFF2-40B4-BE49-F238E27FC236}">
                <a16:creationId xmlns:a16="http://schemas.microsoft.com/office/drawing/2014/main" id="{DA7EAFE7-A913-4946-23F1-F647F4228535}"/>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Lst>
          </a:blip>
          <a:stretch>
            <a:fillRect/>
          </a:stretch>
        </p:blipFill>
        <p:spPr>
          <a:xfrm>
            <a:off x="461997" y="364332"/>
            <a:ext cx="1831146" cy="642936"/>
          </a:xfrm>
          <a:prstGeom prst="rect">
            <a:avLst/>
          </a:prstGeom>
        </p:spPr>
      </p:pic>
      <p:sp>
        <p:nvSpPr>
          <p:cNvPr id="4" name="TextBox 4">
            <a:extLst>
              <a:ext uri="{FF2B5EF4-FFF2-40B4-BE49-F238E27FC236}">
                <a16:creationId xmlns:a16="http://schemas.microsoft.com/office/drawing/2014/main" id="{A2B2C9DF-8E85-C26C-FFC5-725BEA950D7A}"/>
              </a:ext>
            </a:extLst>
          </p:cNvPr>
          <p:cNvSpPr txBox="1"/>
          <p:nvPr/>
        </p:nvSpPr>
        <p:spPr>
          <a:xfrm>
            <a:off x="2895600" y="1424372"/>
            <a:ext cx="6400800" cy="2576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1807"/>
              </a:lnSpc>
            </a:pPr>
            <a:r>
              <a:rPr lang="en-US" sz="3200" u="sng" dirty="0">
                <a:latin typeface="Bahnschrift" panose="020B0502040204020203" pitchFamily="34" charset="0"/>
              </a:rPr>
              <a:t>Unchecked Use of Low Level Calls</a:t>
            </a:r>
          </a:p>
        </p:txBody>
      </p:sp>
      <p:sp>
        <p:nvSpPr>
          <p:cNvPr id="5" name="TextBox 5">
            <a:extLst>
              <a:ext uri="{FF2B5EF4-FFF2-40B4-BE49-F238E27FC236}">
                <a16:creationId xmlns:a16="http://schemas.microsoft.com/office/drawing/2014/main" id="{3048A11A-E586-F50F-FDC6-BAE33ED5EE86}"/>
              </a:ext>
            </a:extLst>
          </p:cNvPr>
          <p:cNvSpPr txBox="1"/>
          <p:nvPr/>
        </p:nvSpPr>
        <p:spPr>
          <a:xfrm>
            <a:off x="461998" y="2602084"/>
            <a:ext cx="5510178" cy="227850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171450" indent="-171450">
              <a:lnSpc>
                <a:spcPct val="200000"/>
              </a:lnSpc>
              <a:buFont typeface="Arial" panose="020B0604020202020204" pitchFamily="34" charset="0"/>
              <a:buChar char="•"/>
            </a:pPr>
            <a:r>
              <a:rPr lang="en-US" sz="1600" dirty="0">
                <a:latin typeface="Bahnschrift" panose="020B0502040204020203" pitchFamily="34" charset="0"/>
              </a:rPr>
              <a:t>Use of low level functions without proper checks such as call(), </a:t>
            </a:r>
            <a:r>
              <a:rPr lang="en-US" sz="1600" dirty="0" err="1">
                <a:latin typeface="Bahnschrift" panose="020B0502040204020203" pitchFamily="34" charset="0"/>
              </a:rPr>
              <a:t>callcode</a:t>
            </a:r>
            <a:r>
              <a:rPr lang="en-US" sz="1600" dirty="0">
                <a:latin typeface="Bahnschrift" panose="020B0502040204020203" pitchFamily="34" charset="0"/>
              </a:rPr>
              <a:t>(), </a:t>
            </a:r>
            <a:r>
              <a:rPr lang="en-US" sz="1600" dirty="0" err="1">
                <a:latin typeface="Bahnschrift" panose="020B0502040204020203" pitchFamily="34" charset="0"/>
              </a:rPr>
              <a:t>delegatecall</a:t>
            </a:r>
            <a:r>
              <a:rPr lang="en-US" sz="1600" dirty="0">
                <a:latin typeface="Bahnschrift" panose="020B0502040204020203" pitchFamily="34" charset="0"/>
              </a:rPr>
              <a:t>() and send()</a:t>
            </a:r>
          </a:p>
          <a:p>
            <a:pPr marL="171450" indent="-171450">
              <a:lnSpc>
                <a:spcPct val="200000"/>
              </a:lnSpc>
              <a:buFont typeface="Arial" panose="020B0604020202020204" pitchFamily="34" charset="0"/>
              <a:buChar char="•"/>
            </a:pPr>
            <a:r>
              <a:rPr lang="en-US" sz="1600" dirty="0">
                <a:latin typeface="Bahnschrift" panose="020B0502040204020203" pitchFamily="34" charset="0"/>
              </a:rPr>
              <a:t>These functions only return a Boolean value and does not revert/halt code execution if exception occurs</a:t>
            </a:r>
          </a:p>
          <a:p>
            <a:pPr marL="537210" lvl="1" indent="-171450">
              <a:lnSpc>
                <a:spcPct val="200000"/>
              </a:lnSpc>
              <a:buFont typeface="Arial" panose="020B0604020202020204" pitchFamily="34" charset="0"/>
              <a:buChar char="•"/>
            </a:pPr>
            <a:endParaRPr lang="en-US" dirty="0">
              <a:latin typeface="Bahnschrift" panose="020B0502040204020203" pitchFamily="34" charset="0"/>
            </a:endParaRPr>
          </a:p>
        </p:txBody>
      </p:sp>
      <p:sp>
        <p:nvSpPr>
          <p:cNvPr id="9" name="Text Placeholder 4"/>
          <p:cNvSpPr txBox="1">
            <a:spLocks/>
          </p:cNvSpPr>
          <p:nvPr/>
        </p:nvSpPr>
        <p:spPr>
          <a:xfrm>
            <a:off x="5972176" y="2038182"/>
            <a:ext cx="3619501" cy="341141"/>
          </a:xfrm>
          <a:prstGeom prst="rect">
            <a:avLst/>
          </a:prstGeom>
        </p:spPr>
        <p:txBody>
          <a:bodyPr/>
          <a:lst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NimbusSan" pitchFamily="2" charset="77"/>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buNone/>
            </a:pPr>
            <a:r>
              <a:rPr lang="en-US" b="1" dirty="0">
                <a:latin typeface="Bahnschrift" panose="020B0502040204020203" pitchFamily="34" charset="0"/>
              </a:rPr>
              <a:t>Vulnerable Code</a:t>
            </a:r>
          </a:p>
        </p:txBody>
      </p:sp>
      <p:pic>
        <p:nvPicPr>
          <p:cNvPr id="8" name="Picture 7">
            <a:extLst>
              <a:ext uri="{FF2B5EF4-FFF2-40B4-BE49-F238E27FC236}">
                <a16:creationId xmlns:a16="http://schemas.microsoft.com/office/drawing/2014/main" id="{381F43C9-998A-89E8-E270-2D93E0AD4409}"/>
              </a:ext>
            </a:extLst>
          </p:cNvPr>
          <p:cNvPicPr>
            <a:picLocks noChangeAspect="1"/>
          </p:cNvPicPr>
          <p:nvPr/>
        </p:nvPicPr>
        <p:blipFill>
          <a:blip r:embed="rId3"/>
          <a:stretch>
            <a:fillRect/>
          </a:stretch>
        </p:blipFill>
        <p:spPr>
          <a:xfrm>
            <a:off x="6096000" y="2735435"/>
            <a:ext cx="5700068" cy="2350916"/>
          </a:xfrm>
          <a:prstGeom prst="rect">
            <a:avLst/>
          </a:prstGeom>
        </p:spPr>
      </p:pic>
      <p:sp>
        <p:nvSpPr>
          <p:cNvPr id="10" name="Text Placeholder 4">
            <a:extLst>
              <a:ext uri="{FF2B5EF4-FFF2-40B4-BE49-F238E27FC236}">
                <a16:creationId xmlns:a16="http://schemas.microsoft.com/office/drawing/2014/main" id="{D03F16D2-88AF-23C7-ACE1-F75C38DE1945}"/>
              </a:ext>
            </a:extLst>
          </p:cNvPr>
          <p:cNvSpPr txBox="1">
            <a:spLocks/>
          </p:cNvSpPr>
          <p:nvPr/>
        </p:nvSpPr>
        <p:spPr>
          <a:xfrm>
            <a:off x="461997" y="2189610"/>
            <a:ext cx="4343400" cy="685800"/>
          </a:xfrm>
          <a:prstGeom prst="rect">
            <a:avLst/>
          </a:prstGeom>
        </p:spPr>
        <p:txBody>
          <a:bodyPr/>
          <a:lst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NimbusSan" pitchFamily="2" charset="77"/>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buNone/>
            </a:pPr>
            <a:r>
              <a:rPr lang="en-US" b="1" dirty="0">
                <a:latin typeface="Bahnschrift" panose="020B0502040204020203" pitchFamily="34" charset="0"/>
              </a:rPr>
              <a:t>Description</a:t>
            </a:r>
          </a:p>
        </p:txBody>
      </p:sp>
    </p:spTree>
    <p:extLst>
      <p:ext uri="{BB962C8B-B14F-4D97-AF65-F5344CB8AC3E}">
        <p14:creationId xmlns:p14="http://schemas.microsoft.com/office/powerpoint/2010/main" val="354514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black background with a black square&#10;&#10;Description automatically generated with medium confidence">
            <a:extLst>
              <a:ext uri="{FF2B5EF4-FFF2-40B4-BE49-F238E27FC236}">
                <a16:creationId xmlns:a16="http://schemas.microsoft.com/office/drawing/2014/main" id="{DA7EAFE7-A913-4946-23F1-F647F4228535}"/>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Lst>
          </a:blip>
          <a:stretch>
            <a:fillRect/>
          </a:stretch>
        </p:blipFill>
        <p:spPr>
          <a:xfrm>
            <a:off x="461997" y="364332"/>
            <a:ext cx="1831146" cy="642936"/>
          </a:xfrm>
          <a:prstGeom prst="rect">
            <a:avLst/>
          </a:prstGeom>
        </p:spPr>
      </p:pic>
      <p:sp>
        <p:nvSpPr>
          <p:cNvPr id="5" name="TextBox 5">
            <a:extLst>
              <a:ext uri="{FF2B5EF4-FFF2-40B4-BE49-F238E27FC236}">
                <a16:creationId xmlns:a16="http://schemas.microsoft.com/office/drawing/2014/main" id="{3048A11A-E586-F50F-FDC6-BAE33ED5EE86}"/>
              </a:ext>
            </a:extLst>
          </p:cNvPr>
          <p:cNvSpPr txBox="1"/>
          <p:nvPr/>
        </p:nvSpPr>
        <p:spPr>
          <a:xfrm>
            <a:off x="461997" y="2602084"/>
            <a:ext cx="5549697" cy="188891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171450" indent="-171450">
              <a:lnSpc>
                <a:spcPct val="200000"/>
              </a:lnSpc>
              <a:buFont typeface="Arial" panose="020B0604020202020204" pitchFamily="34" charset="0"/>
              <a:buChar char="•"/>
            </a:pPr>
            <a:r>
              <a:rPr lang="en-US" sz="1600" dirty="0">
                <a:latin typeface="Bahnschrift" panose="020B0502040204020203" pitchFamily="34" charset="0"/>
              </a:rPr>
              <a:t>Always perform checks on return value of low level calls</a:t>
            </a:r>
          </a:p>
          <a:p>
            <a:pPr marL="171450" indent="-171450">
              <a:lnSpc>
                <a:spcPct val="200000"/>
              </a:lnSpc>
              <a:buFont typeface="Arial" panose="020B0604020202020204" pitchFamily="34" charset="0"/>
              <a:buChar char="•"/>
            </a:pPr>
            <a:r>
              <a:rPr lang="en-US" sz="1600" dirty="0">
                <a:latin typeface="Bahnschrift" panose="020B0502040204020203" pitchFamily="34" charset="0"/>
              </a:rPr>
              <a:t>Break/revert execution of code of the expected value is not returned e.g., false</a:t>
            </a:r>
          </a:p>
          <a:p>
            <a:pPr marL="171450" indent="-171450">
              <a:lnSpc>
                <a:spcPct val="200000"/>
              </a:lnSpc>
              <a:buFont typeface="Arial" panose="020B0604020202020204" pitchFamily="34" charset="0"/>
              <a:buChar char="•"/>
            </a:pPr>
            <a:r>
              <a:rPr lang="en-US" sz="1600" dirty="0">
                <a:latin typeface="Bahnschrift" panose="020B0502040204020203" pitchFamily="34" charset="0"/>
              </a:rPr>
              <a:t>Where possible use transfer() instead of send()</a:t>
            </a:r>
          </a:p>
        </p:txBody>
      </p:sp>
      <p:sp>
        <p:nvSpPr>
          <p:cNvPr id="10" name="Text Placeholder 4"/>
          <p:cNvSpPr txBox="1">
            <a:spLocks/>
          </p:cNvSpPr>
          <p:nvPr/>
        </p:nvSpPr>
        <p:spPr>
          <a:xfrm>
            <a:off x="461997" y="2068684"/>
            <a:ext cx="4343400" cy="341141"/>
          </a:xfrm>
          <a:prstGeom prst="rect">
            <a:avLst/>
          </a:prstGeom>
        </p:spPr>
        <p:txBody>
          <a:bodyPr/>
          <a:lst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NimbusSan" pitchFamily="2" charset="77"/>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buNone/>
            </a:pPr>
            <a:r>
              <a:rPr lang="en-US" b="1" dirty="0">
                <a:latin typeface="Bahnschrift" panose="020B0502040204020203" pitchFamily="34" charset="0"/>
              </a:rPr>
              <a:t>How to Secure</a:t>
            </a:r>
          </a:p>
        </p:txBody>
      </p:sp>
      <p:sp>
        <p:nvSpPr>
          <p:cNvPr id="9" name="Text Placeholder 4"/>
          <p:cNvSpPr txBox="1">
            <a:spLocks/>
          </p:cNvSpPr>
          <p:nvPr/>
        </p:nvSpPr>
        <p:spPr>
          <a:xfrm>
            <a:off x="6096000" y="1994243"/>
            <a:ext cx="3619501" cy="341141"/>
          </a:xfrm>
          <a:prstGeom prst="rect">
            <a:avLst/>
          </a:prstGeom>
        </p:spPr>
        <p:txBody>
          <a:bodyPr/>
          <a:lst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NimbusSan" pitchFamily="2" charset="77"/>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buNone/>
            </a:pPr>
            <a:r>
              <a:rPr lang="en-US" b="1" dirty="0">
                <a:latin typeface="Bahnschrift" panose="020B0502040204020203" pitchFamily="34" charset="0"/>
              </a:rPr>
              <a:t>Fixed Code</a:t>
            </a:r>
          </a:p>
        </p:txBody>
      </p:sp>
      <p:sp>
        <p:nvSpPr>
          <p:cNvPr id="2" name="TextBox 4">
            <a:extLst>
              <a:ext uri="{FF2B5EF4-FFF2-40B4-BE49-F238E27FC236}">
                <a16:creationId xmlns:a16="http://schemas.microsoft.com/office/drawing/2014/main" id="{6F4AD8C6-0790-5A75-BC87-EE10335A3132}"/>
              </a:ext>
            </a:extLst>
          </p:cNvPr>
          <p:cNvSpPr txBox="1"/>
          <p:nvPr/>
        </p:nvSpPr>
        <p:spPr>
          <a:xfrm>
            <a:off x="2895600" y="1409127"/>
            <a:ext cx="6400800" cy="2576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1807"/>
              </a:lnSpc>
            </a:pPr>
            <a:r>
              <a:rPr lang="en-US" sz="3200" u="sng" dirty="0">
                <a:latin typeface="Bahnschrift" panose="020B0502040204020203" pitchFamily="34" charset="0"/>
              </a:rPr>
              <a:t>Unchecked Use of Low Level Calls</a:t>
            </a:r>
          </a:p>
        </p:txBody>
      </p:sp>
      <p:pic>
        <p:nvPicPr>
          <p:cNvPr id="13" name="Picture 12">
            <a:extLst>
              <a:ext uri="{FF2B5EF4-FFF2-40B4-BE49-F238E27FC236}">
                <a16:creationId xmlns:a16="http://schemas.microsoft.com/office/drawing/2014/main" id="{57C0BEBC-1E65-A210-8162-3A6099FB96A8}"/>
              </a:ext>
            </a:extLst>
          </p:cNvPr>
          <p:cNvPicPr>
            <a:picLocks noChangeAspect="1"/>
          </p:cNvPicPr>
          <p:nvPr/>
        </p:nvPicPr>
        <p:blipFill>
          <a:blip r:embed="rId4"/>
          <a:stretch>
            <a:fillRect/>
          </a:stretch>
        </p:blipFill>
        <p:spPr>
          <a:xfrm>
            <a:off x="6096000" y="2602085"/>
            <a:ext cx="5977029" cy="2750966"/>
          </a:xfrm>
          <a:prstGeom prst="rect">
            <a:avLst/>
          </a:prstGeom>
        </p:spPr>
      </p:pic>
    </p:spTree>
    <p:extLst>
      <p:ext uri="{BB962C8B-B14F-4D97-AF65-F5344CB8AC3E}">
        <p14:creationId xmlns:p14="http://schemas.microsoft.com/office/powerpoint/2010/main" val="24656130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black background with a black square&#10;&#10;Description automatically generated with medium confidence">
            <a:extLst>
              <a:ext uri="{FF2B5EF4-FFF2-40B4-BE49-F238E27FC236}">
                <a16:creationId xmlns:a16="http://schemas.microsoft.com/office/drawing/2014/main" id="{DA7EAFE7-A913-4946-23F1-F647F4228535}"/>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Lst>
          </a:blip>
          <a:stretch>
            <a:fillRect/>
          </a:stretch>
        </p:blipFill>
        <p:spPr>
          <a:xfrm>
            <a:off x="461997" y="364332"/>
            <a:ext cx="1831146" cy="642936"/>
          </a:xfrm>
          <a:prstGeom prst="rect">
            <a:avLst/>
          </a:prstGeom>
        </p:spPr>
      </p:pic>
      <p:sp>
        <p:nvSpPr>
          <p:cNvPr id="5" name="TextBox 5">
            <a:extLst>
              <a:ext uri="{FF2B5EF4-FFF2-40B4-BE49-F238E27FC236}">
                <a16:creationId xmlns:a16="http://schemas.microsoft.com/office/drawing/2014/main" id="{3048A11A-E586-F50F-FDC6-BAE33ED5EE86}"/>
              </a:ext>
            </a:extLst>
          </p:cNvPr>
          <p:cNvSpPr txBox="1"/>
          <p:nvPr/>
        </p:nvSpPr>
        <p:spPr>
          <a:xfrm>
            <a:off x="461998" y="2602084"/>
            <a:ext cx="4995828" cy="320087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a:latin typeface="Bahnschrift" panose="020B0502040204020203" pitchFamily="34" charset="0"/>
              </a:rPr>
              <a:t>King of the Ether</a:t>
            </a:r>
          </a:p>
          <a:p>
            <a:pPr lvl="1"/>
            <a:r>
              <a:rPr lang="en-US" sz="1600" dirty="0">
                <a:latin typeface="Bahnschrift" panose="020B0502040204020203" pitchFamily="34" charset="0"/>
                <a:hlinkClick r:id="rId4"/>
              </a:rPr>
              <a:t>https://github.com/kieranelby/KingOfTheEtherThrone/blob/v0.4.0/contracts/KingOfTheEtherThrone.sol</a:t>
            </a:r>
            <a:r>
              <a:rPr lang="en-US" sz="1600" dirty="0">
                <a:latin typeface="Bahnschrift" panose="020B0502040204020203" pitchFamily="34" charset="0"/>
              </a:rPr>
              <a:t> </a:t>
            </a:r>
          </a:p>
          <a:p>
            <a:pPr marL="285750" indent="-285750">
              <a:buFont typeface="Arial" panose="020B0604020202020204" pitchFamily="34" charset="0"/>
              <a:buChar char="•"/>
            </a:pPr>
            <a:endParaRPr lang="en-US" sz="1600" dirty="0">
              <a:latin typeface="Bahnschrift" panose="020B0502040204020203" pitchFamily="34" charset="0"/>
            </a:endParaRPr>
          </a:p>
          <a:p>
            <a:pPr marL="285750" indent="-285750">
              <a:buFont typeface="Arial" panose="020B0604020202020204" pitchFamily="34" charset="0"/>
              <a:buChar char="•"/>
            </a:pPr>
            <a:r>
              <a:rPr lang="en-US" sz="1600" dirty="0">
                <a:latin typeface="Bahnschrift" panose="020B0502040204020203" pitchFamily="34" charset="0"/>
              </a:rPr>
              <a:t>For complete details: </a:t>
            </a:r>
            <a:r>
              <a:rPr lang="en-US" sz="1600" dirty="0">
                <a:latin typeface="Bahnschrift" panose="020B0502040204020203" pitchFamily="34" charset="0"/>
                <a:hlinkClick r:id="rId5"/>
              </a:rPr>
              <a:t>https://www.kingoftheether.com/postmortem.html</a:t>
            </a:r>
            <a:endParaRPr lang="en-US" sz="1600" dirty="0">
              <a:latin typeface="Bahnschrift" panose="020B0502040204020203" pitchFamily="34" charset="0"/>
            </a:endParaRPr>
          </a:p>
          <a:p>
            <a:pPr marL="285750" indent="-285750">
              <a:buFont typeface="Arial" panose="020B0604020202020204" pitchFamily="34" charset="0"/>
              <a:buChar char="•"/>
            </a:pPr>
            <a:endParaRPr lang="en-US" sz="1600" dirty="0">
              <a:latin typeface="Bahnschrift" panose="020B0502040204020203" pitchFamily="34" charset="0"/>
            </a:endParaRPr>
          </a:p>
          <a:p>
            <a:pPr marL="285750" indent="-285750">
              <a:buFont typeface="Arial" panose="020B0604020202020204" pitchFamily="34" charset="0"/>
              <a:buChar char="•"/>
            </a:pPr>
            <a:r>
              <a:rPr lang="en-US" sz="1600" dirty="0">
                <a:latin typeface="Bahnschrift" panose="020B0502040204020203" pitchFamily="34" charset="0"/>
              </a:rPr>
              <a:t> The contract did not check the value of send()</a:t>
            </a:r>
          </a:p>
          <a:p>
            <a:pPr marL="285750" indent="-285750">
              <a:buFont typeface="Arial" panose="020B0604020202020204" pitchFamily="34" charset="0"/>
              <a:buChar char="•"/>
            </a:pPr>
            <a:endParaRPr lang="en-US" sz="1600" dirty="0">
              <a:latin typeface="Bahnschrift" panose="020B0502040204020203" pitchFamily="34" charset="0"/>
            </a:endParaRPr>
          </a:p>
          <a:p>
            <a:pPr marL="285750" indent="-285750">
              <a:buFont typeface="Arial" panose="020B0604020202020204" pitchFamily="34" charset="0"/>
              <a:buChar char="•"/>
            </a:pPr>
            <a:r>
              <a:rPr lang="en-US" sz="1600" dirty="0">
                <a:latin typeface="Bahnschrift" panose="020B0502040204020203" pitchFamily="34" charset="0"/>
              </a:rPr>
              <a:t>As a result when a new user could become the king Even though the previous king had not received the compensation due to gas issues</a:t>
            </a:r>
          </a:p>
        </p:txBody>
      </p:sp>
      <p:sp>
        <p:nvSpPr>
          <p:cNvPr id="10" name="Text Placeholder 4"/>
          <p:cNvSpPr txBox="1">
            <a:spLocks/>
          </p:cNvSpPr>
          <p:nvPr/>
        </p:nvSpPr>
        <p:spPr>
          <a:xfrm>
            <a:off x="461997" y="2068684"/>
            <a:ext cx="4343400" cy="341141"/>
          </a:xfrm>
          <a:prstGeom prst="rect">
            <a:avLst/>
          </a:prstGeom>
        </p:spPr>
        <p:txBody>
          <a:bodyPr/>
          <a:lst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NimbusSan" pitchFamily="2" charset="77"/>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buNone/>
            </a:pPr>
            <a:r>
              <a:rPr lang="en-US" b="1" dirty="0">
                <a:latin typeface="Bahnschrift" panose="020B0502040204020203" pitchFamily="34" charset="0"/>
              </a:rPr>
              <a:t>Real World Example</a:t>
            </a:r>
          </a:p>
        </p:txBody>
      </p:sp>
      <p:pic>
        <p:nvPicPr>
          <p:cNvPr id="11" name="Picture 10">
            <a:extLst>
              <a:ext uri="{FF2B5EF4-FFF2-40B4-BE49-F238E27FC236}">
                <a16:creationId xmlns:a16="http://schemas.microsoft.com/office/drawing/2014/main" id="{E70D6E27-9503-6D6B-74C2-E5B4E97BBCA6}"/>
              </a:ext>
            </a:extLst>
          </p:cNvPr>
          <p:cNvPicPr>
            <a:picLocks noChangeAspect="1"/>
          </p:cNvPicPr>
          <p:nvPr/>
        </p:nvPicPr>
        <p:blipFill>
          <a:blip r:embed="rId6"/>
          <a:stretch>
            <a:fillRect/>
          </a:stretch>
        </p:blipFill>
        <p:spPr>
          <a:xfrm>
            <a:off x="5650365" y="2068684"/>
            <a:ext cx="6127846" cy="3581402"/>
          </a:xfrm>
          <a:prstGeom prst="rect">
            <a:avLst/>
          </a:prstGeom>
        </p:spPr>
      </p:pic>
      <p:sp>
        <p:nvSpPr>
          <p:cNvPr id="2" name="TextBox 4">
            <a:extLst>
              <a:ext uri="{FF2B5EF4-FFF2-40B4-BE49-F238E27FC236}">
                <a16:creationId xmlns:a16="http://schemas.microsoft.com/office/drawing/2014/main" id="{1AB704C7-55BF-A3D5-EBDA-D6F68D3878EE}"/>
              </a:ext>
            </a:extLst>
          </p:cNvPr>
          <p:cNvSpPr txBox="1"/>
          <p:nvPr/>
        </p:nvSpPr>
        <p:spPr>
          <a:xfrm>
            <a:off x="2895600" y="1424372"/>
            <a:ext cx="6400800" cy="2576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1807"/>
              </a:lnSpc>
            </a:pPr>
            <a:r>
              <a:rPr lang="en-US" sz="3200" u="sng" dirty="0">
                <a:latin typeface="Bahnschrift" panose="020B0502040204020203" pitchFamily="34" charset="0"/>
              </a:rPr>
              <a:t>Unchecked Use of Low Level Calls</a:t>
            </a:r>
          </a:p>
        </p:txBody>
      </p:sp>
    </p:spTree>
    <p:extLst>
      <p:ext uri="{BB962C8B-B14F-4D97-AF65-F5344CB8AC3E}">
        <p14:creationId xmlns:p14="http://schemas.microsoft.com/office/powerpoint/2010/main" val="1033267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black background with a black square&#10;&#10;Description automatically generated with medium confidence">
            <a:extLst>
              <a:ext uri="{FF2B5EF4-FFF2-40B4-BE49-F238E27FC236}">
                <a16:creationId xmlns:a16="http://schemas.microsoft.com/office/drawing/2014/main" id="{DA7EAFE7-A913-4946-23F1-F647F4228535}"/>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Lst>
          </a:blip>
          <a:stretch>
            <a:fillRect/>
          </a:stretch>
        </p:blipFill>
        <p:spPr>
          <a:xfrm>
            <a:off x="461997" y="364332"/>
            <a:ext cx="1831146" cy="642936"/>
          </a:xfrm>
          <a:prstGeom prst="rect">
            <a:avLst/>
          </a:prstGeom>
        </p:spPr>
      </p:pic>
      <p:sp>
        <p:nvSpPr>
          <p:cNvPr id="3" name="Rectangle 2"/>
          <p:cNvSpPr/>
          <p:nvPr/>
        </p:nvSpPr>
        <p:spPr>
          <a:xfrm>
            <a:off x="419708" y="1152548"/>
            <a:ext cx="9060668" cy="3708131"/>
          </a:xfrm>
          <a:prstGeom prst="rect">
            <a:avLst/>
          </a:prstGeom>
        </p:spPr>
        <p:txBody>
          <a:bodyPr wrap="square">
            <a:spAutoFit/>
          </a:bodyPr>
          <a:lstStyle/>
          <a:p>
            <a:r>
              <a:rPr lang="en-US" sz="1600" dirty="0">
                <a:latin typeface="Arial" panose="020B0604020202020204" pitchFamily="34" charset="0"/>
                <a:cs typeface="Arial" panose="020B0604020202020204" pitchFamily="34" charset="0"/>
              </a:rPr>
              <a:t>/Users/</a:t>
            </a:r>
            <a:r>
              <a:rPr lang="en-US" sz="1600" dirty="0" err="1">
                <a:latin typeface="Arial" panose="020B0604020202020204" pitchFamily="34" charset="0"/>
                <a:cs typeface="Arial" panose="020B0604020202020204" pitchFamily="34" charset="0"/>
              </a:rPr>
              <a:t>OwaisMehtab</a:t>
            </a:r>
            <a:r>
              <a:rPr lang="en-US" sz="1600" dirty="0">
                <a:latin typeface="Arial" panose="020B0604020202020204" pitchFamily="34" charset="0"/>
                <a:cs typeface="Arial" panose="020B0604020202020204" pitchFamily="34" charset="0"/>
              </a:rPr>
              <a:t>/@BHMEA&gt; </a:t>
            </a:r>
            <a:r>
              <a:rPr lang="en-US" sz="1600" dirty="0" err="1">
                <a:latin typeface="Arial" panose="020B0604020202020204" pitchFamily="34" charset="0"/>
                <a:cs typeface="Arial" panose="020B0604020202020204" pitchFamily="34" charset="0"/>
              </a:rPr>
              <a:t>whoami</a:t>
            </a:r>
            <a:endParaRPr lang="en-US" sz="16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r>
              <a:rPr lang="en-US" sz="1400" b="1" dirty="0">
                <a:latin typeface="Arial" panose="020B0604020202020204" pitchFamily="34" charset="0"/>
                <a:cs typeface="Arial" panose="020B0604020202020204" pitchFamily="34" charset="0"/>
              </a:rPr>
              <a:t>USER INFORMATION</a:t>
            </a:r>
          </a:p>
          <a:p>
            <a:r>
              <a:rPr lang="en-US" sz="1200" dirty="0">
                <a:latin typeface="Arial" panose="020B0604020202020204" pitchFamily="34" charset="0"/>
                <a:cs typeface="Arial" panose="020B0604020202020204" pitchFamily="34" charset="0"/>
              </a:rPr>
              <a:t>------------------------------------</a:t>
            </a:r>
          </a:p>
          <a:p>
            <a:pPr>
              <a:lnSpc>
                <a:spcPct val="150000"/>
              </a:lnSpc>
            </a:pPr>
            <a:r>
              <a:rPr lang="en-US" sz="1400" dirty="0">
                <a:latin typeface="Arial" panose="020B0604020202020204" pitchFamily="34" charset="0"/>
                <a:cs typeface="Arial" panose="020B0604020202020204" pitchFamily="34" charset="0"/>
              </a:rPr>
              <a:t>Owais Mehtab </a:t>
            </a:r>
            <a:r>
              <a:rPr lang="en-US" sz="120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CRTO | GREM | </a:t>
            </a:r>
            <a:r>
              <a:rPr lang="en-US" sz="1100" dirty="0" err="1">
                <a:latin typeface="Arial" panose="020B0604020202020204" pitchFamily="34" charset="0"/>
                <a:cs typeface="Arial" panose="020B0604020202020204" pitchFamily="34" charset="0"/>
              </a:rPr>
              <a:t>eCIR</a:t>
            </a:r>
            <a:r>
              <a:rPr lang="en-US" sz="1100" dirty="0">
                <a:latin typeface="Arial" panose="020B0604020202020204" pitchFamily="34" charset="0"/>
                <a:cs typeface="Arial" panose="020B0604020202020204" pitchFamily="34" charset="0"/>
              </a:rPr>
              <a:t> | OSWE | OSWP | </a:t>
            </a:r>
            <a:r>
              <a:rPr lang="en-US" sz="1100" dirty="0" err="1">
                <a:latin typeface="Arial" panose="020B0604020202020204" pitchFamily="34" charset="0"/>
                <a:cs typeface="Arial" panose="020B0604020202020204" pitchFamily="34" charset="0"/>
              </a:rPr>
              <a:t>Corelan</a:t>
            </a:r>
            <a:r>
              <a:rPr lang="en-US" sz="1100" dirty="0">
                <a:latin typeface="Arial" panose="020B0604020202020204" pitchFamily="34" charset="0"/>
                <a:cs typeface="Arial" panose="020B0604020202020204" pitchFamily="34" charset="0"/>
              </a:rPr>
              <a:t> Advanced | </a:t>
            </a:r>
            <a:r>
              <a:rPr lang="en-US" sz="1100" dirty="0" err="1">
                <a:latin typeface="Arial" panose="020B0604020202020204" pitchFamily="34" charset="0"/>
                <a:cs typeface="Arial" panose="020B0604020202020204" pitchFamily="34" charset="0"/>
              </a:rPr>
              <a:t>eCTHP</a:t>
            </a:r>
            <a:r>
              <a:rPr lang="en-US" sz="1100" dirty="0">
                <a:latin typeface="Arial" panose="020B0604020202020204" pitchFamily="34" charset="0"/>
                <a:cs typeface="Arial" panose="020B0604020202020204" pitchFamily="34" charset="0"/>
              </a:rPr>
              <a:t> | CRT | CEH | </a:t>
            </a:r>
            <a:r>
              <a:rPr lang="en-US" sz="1100" dirty="0" err="1">
                <a:latin typeface="Arial" panose="020B0604020202020204" pitchFamily="34" charset="0"/>
                <a:cs typeface="Arial" panose="020B0604020202020204" pitchFamily="34" charset="0"/>
              </a:rPr>
              <a:t>eWPTX</a:t>
            </a:r>
            <a:r>
              <a:rPr lang="en-US" sz="1100" dirty="0">
                <a:latin typeface="Arial" panose="020B0604020202020204" pitchFamily="34" charset="0"/>
                <a:cs typeface="Arial" panose="020B0604020202020204" pitchFamily="34" charset="0"/>
              </a:rPr>
              <a:t> | </a:t>
            </a:r>
            <a:r>
              <a:rPr lang="en-US" sz="1100" dirty="0" err="1">
                <a:latin typeface="Arial" panose="020B0604020202020204" pitchFamily="34" charset="0"/>
                <a:cs typeface="Arial" panose="020B0604020202020204" pitchFamily="34" charset="0"/>
              </a:rPr>
              <a:t>eCPTX</a:t>
            </a:r>
            <a:endParaRPr lang="en-US" sz="11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a:t>
            </a:r>
          </a:p>
          <a:p>
            <a:pPr>
              <a:lnSpc>
                <a:spcPct val="150000"/>
              </a:lnSpc>
            </a:pPr>
            <a:r>
              <a:rPr lang="en-US" sz="1400" b="1" dirty="0">
                <a:latin typeface="Arial" panose="020B0604020202020204" pitchFamily="34" charset="0"/>
                <a:cs typeface="Arial" panose="020B0604020202020204" pitchFamily="34" charset="0"/>
              </a:rPr>
              <a:t>Primary Research area includes</a:t>
            </a:r>
          </a:p>
          <a:p>
            <a:pPr>
              <a:lnSpc>
                <a:spcPct val="150000"/>
              </a:lnSpc>
            </a:pPr>
            <a:r>
              <a:rPr lang="en-US" sz="1100" dirty="0">
                <a:latin typeface="Arial" panose="020B0604020202020204" pitchFamily="34" charset="0"/>
                <a:cs typeface="Arial" panose="020B0604020202020204" pitchFamily="34" charset="0"/>
              </a:rPr>
              <a:t>Web Application, Mobile Application, Infrastructure, Threat Hunting </a:t>
            </a:r>
          </a:p>
          <a:p>
            <a:pPr>
              <a:lnSpc>
                <a:spcPct val="150000"/>
              </a:lnSpc>
            </a:pPr>
            <a:r>
              <a:rPr lang="en-US" sz="1400" dirty="0">
                <a:latin typeface="Arial" panose="020B0604020202020204" pitchFamily="34" charset="0"/>
                <a:cs typeface="Arial" panose="020B0604020202020204" pitchFamily="34" charset="0"/>
              </a:rPr>
              <a:t>------------------------------------</a:t>
            </a:r>
          </a:p>
          <a:p>
            <a:pPr>
              <a:lnSpc>
                <a:spcPct val="150000"/>
              </a:lnSpc>
            </a:pPr>
            <a:r>
              <a:rPr lang="en-US" sz="1400" b="1" dirty="0">
                <a:latin typeface="Arial" panose="020B0604020202020204" pitchFamily="34" charset="0"/>
                <a:cs typeface="Arial" panose="020B0604020202020204" pitchFamily="34" charset="0"/>
              </a:rPr>
              <a:t>International Speaker at:</a:t>
            </a:r>
          </a:p>
          <a:p>
            <a:pPr>
              <a:lnSpc>
                <a:spcPct val="150000"/>
              </a:lnSpc>
            </a:pPr>
            <a:r>
              <a:rPr lang="en-US" sz="1100" dirty="0" err="1">
                <a:latin typeface="Arial" panose="020B0604020202020204" pitchFamily="34" charset="0"/>
                <a:cs typeface="Arial" panose="020B0604020202020204" pitchFamily="34" charset="0"/>
              </a:rPr>
              <a:t>BlackHat</a:t>
            </a:r>
            <a:r>
              <a:rPr lang="en-US" sz="1100" dirty="0">
                <a:latin typeface="Arial" panose="020B0604020202020204" pitchFamily="34" charset="0"/>
                <a:cs typeface="Arial" panose="020B0604020202020204" pitchFamily="34" charset="0"/>
              </a:rPr>
              <a:t> – MEA, </a:t>
            </a:r>
            <a:r>
              <a:rPr lang="en-US" sz="1100" dirty="0" err="1">
                <a:latin typeface="Arial" panose="020B0604020202020204" pitchFamily="34" charset="0"/>
                <a:cs typeface="Arial" panose="020B0604020202020204" pitchFamily="34" charset="0"/>
              </a:rPr>
              <a:t>BSides</a:t>
            </a:r>
            <a:r>
              <a:rPr lang="en-US" sz="1100" dirty="0">
                <a:latin typeface="Arial" panose="020B0604020202020204" pitchFamily="34" charset="0"/>
                <a:cs typeface="Arial" panose="020B0604020202020204" pitchFamily="34" charset="0"/>
              </a:rPr>
              <a:t> Islamabad, </a:t>
            </a:r>
            <a:r>
              <a:rPr lang="en-US" sz="1100" dirty="0" err="1">
                <a:latin typeface="Arial" panose="020B0604020202020204" pitchFamily="34" charset="0"/>
                <a:cs typeface="Arial" panose="020B0604020202020204" pitchFamily="34" charset="0"/>
              </a:rPr>
              <a:t>BSides</a:t>
            </a:r>
            <a:r>
              <a:rPr lang="en-US" sz="1100" dirty="0">
                <a:latin typeface="Arial" panose="020B0604020202020204" pitchFamily="34" charset="0"/>
                <a:cs typeface="Arial" panose="020B0604020202020204" pitchFamily="34" charset="0"/>
              </a:rPr>
              <a:t> Edmonton, etc.</a:t>
            </a:r>
          </a:p>
          <a:p>
            <a:pPr>
              <a:lnSpc>
                <a:spcPct val="150000"/>
              </a:lnSpc>
            </a:pPr>
            <a:r>
              <a:rPr lang="en-US" sz="1100" dirty="0">
                <a:latin typeface="Arial" panose="020B0604020202020204" pitchFamily="34" charset="0"/>
                <a:cs typeface="Arial" panose="020B0604020202020204" pitchFamily="34" charset="0"/>
              </a:rPr>
              <a:t>------------------------------------</a:t>
            </a:r>
          </a:p>
          <a:p>
            <a:pPr>
              <a:lnSpc>
                <a:spcPct val="150000"/>
              </a:lnSpc>
            </a:pPr>
            <a:r>
              <a:rPr lang="en-US" sz="1400" b="1" dirty="0">
                <a:latin typeface="Arial" panose="020B0604020202020204" pitchFamily="34" charset="0"/>
                <a:cs typeface="Arial" panose="020B0604020202020204" pitchFamily="34" charset="0"/>
              </a:rPr>
              <a:t>Worked For</a:t>
            </a:r>
          </a:p>
          <a:p>
            <a:pPr>
              <a:lnSpc>
                <a:spcPct val="150000"/>
              </a:lnSpc>
            </a:pPr>
            <a:r>
              <a:rPr lang="en-US" sz="1100" dirty="0">
                <a:latin typeface="Arial" panose="020B0604020202020204" pitchFamily="34" charset="0"/>
                <a:cs typeface="Arial" panose="020B0604020202020204" pitchFamily="34" charset="0"/>
              </a:rPr>
              <a:t>Financial, Health, Business, Energy - utilities &amp; Government Sectors </a:t>
            </a:r>
            <a:endParaRPr lang="en-US" sz="2400" dirty="0">
              <a:latin typeface="Arial" panose="020B0604020202020204" pitchFamily="34" charset="0"/>
              <a:cs typeface="Arial" panose="020B0604020202020204" pitchFamily="34" charset="0"/>
            </a:endParaRPr>
          </a:p>
        </p:txBody>
      </p:sp>
      <p:pic>
        <p:nvPicPr>
          <p:cNvPr id="4" name="Google Shape;509;p43"/>
          <p:cNvPicPr preferRelativeResize="0"/>
          <p:nvPr/>
        </p:nvPicPr>
        <p:blipFill>
          <a:blip r:embed="rId3">
            <a:extLst>
              <a:ext uri="{28A0092B-C50C-407E-A947-70E740481C1C}">
                <a14:useLocalDpi xmlns:a14="http://schemas.microsoft.com/office/drawing/2010/main" val="0"/>
              </a:ext>
            </a:extLst>
          </a:blip>
          <a:stretch>
            <a:fillRect/>
          </a:stretch>
        </p:blipFill>
        <p:spPr>
          <a:xfrm>
            <a:off x="9521636" y="523043"/>
            <a:ext cx="1973787" cy="1997229"/>
          </a:xfrm>
          <a:prstGeom prst="ellipse">
            <a:avLst/>
          </a:prstGeom>
          <a:noFill/>
          <a:ln>
            <a:noFill/>
          </a:ln>
        </p:spPr>
      </p:pic>
      <p:sp>
        <p:nvSpPr>
          <p:cNvPr id="5" name="Google Shape;517;p43"/>
          <p:cNvSpPr/>
          <p:nvPr/>
        </p:nvSpPr>
        <p:spPr>
          <a:xfrm>
            <a:off x="9480376" y="441943"/>
            <a:ext cx="2056309" cy="2099326"/>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7413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black background with a black square&#10;&#10;Description automatically generated with medium confidence">
            <a:extLst>
              <a:ext uri="{FF2B5EF4-FFF2-40B4-BE49-F238E27FC236}">
                <a16:creationId xmlns:a16="http://schemas.microsoft.com/office/drawing/2014/main" id="{DA7EAFE7-A913-4946-23F1-F647F4228535}"/>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Lst>
          </a:blip>
          <a:stretch>
            <a:fillRect/>
          </a:stretch>
        </p:blipFill>
        <p:spPr>
          <a:xfrm>
            <a:off x="461997" y="364332"/>
            <a:ext cx="1831146" cy="642936"/>
          </a:xfrm>
          <a:prstGeom prst="rect">
            <a:avLst/>
          </a:prstGeom>
        </p:spPr>
      </p:pic>
      <p:sp>
        <p:nvSpPr>
          <p:cNvPr id="4" name="TextBox 4">
            <a:extLst>
              <a:ext uri="{FF2B5EF4-FFF2-40B4-BE49-F238E27FC236}">
                <a16:creationId xmlns:a16="http://schemas.microsoft.com/office/drawing/2014/main" id="{A2B2C9DF-8E85-C26C-FFC5-725BEA950D7A}"/>
              </a:ext>
            </a:extLst>
          </p:cNvPr>
          <p:cNvSpPr txBox="1"/>
          <p:nvPr/>
        </p:nvSpPr>
        <p:spPr>
          <a:xfrm>
            <a:off x="4371976" y="1445397"/>
            <a:ext cx="3200400" cy="2576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807"/>
              </a:lnSpc>
            </a:pPr>
            <a:r>
              <a:rPr lang="en-US" sz="3200" u="sng" dirty="0">
                <a:latin typeface="Bahnschrift" panose="020B0502040204020203" pitchFamily="34" charset="0"/>
              </a:rPr>
              <a:t>Denial Of Service</a:t>
            </a:r>
          </a:p>
        </p:txBody>
      </p:sp>
      <p:sp>
        <p:nvSpPr>
          <p:cNvPr id="5" name="TextBox 5">
            <a:extLst>
              <a:ext uri="{FF2B5EF4-FFF2-40B4-BE49-F238E27FC236}">
                <a16:creationId xmlns:a16="http://schemas.microsoft.com/office/drawing/2014/main" id="{3048A11A-E586-F50F-FDC6-BAE33ED5EE86}"/>
              </a:ext>
            </a:extLst>
          </p:cNvPr>
          <p:cNvSpPr txBox="1"/>
          <p:nvPr/>
        </p:nvSpPr>
        <p:spPr>
          <a:xfrm>
            <a:off x="461998" y="2602084"/>
            <a:ext cx="5510178" cy="129362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171450" indent="-171450">
              <a:lnSpc>
                <a:spcPct val="200000"/>
              </a:lnSpc>
              <a:buFont typeface="Arial" panose="020B0604020202020204" pitchFamily="34" charset="0"/>
              <a:buChar char="•"/>
            </a:pPr>
            <a:r>
              <a:rPr lang="en-US" sz="1600" dirty="0">
                <a:latin typeface="Bahnschrift" panose="020B0502040204020203" pitchFamily="34" charset="0"/>
              </a:rPr>
              <a:t>A contract once taken down can never be recovered</a:t>
            </a:r>
          </a:p>
          <a:p>
            <a:pPr marL="171450" indent="-171450">
              <a:lnSpc>
                <a:spcPct val="200000"/>
              </a:lnSpc>
              <a:buFont typeface="Arial" panose="020B0604020202020204" pitchFamily="34" charset="0"/>
              <a:buChar char="•"/>
            </a:pPr>
            <a:r>
              <a:rPr lang="en-US" sz="1600" dirty="0">
                <a:latin typeface="Bahnschrift" panose="020B0502040204020203" pitchFamily="34" charset="0"/>
              </a:rPr>
              <a:t>Can be cause by various reasons of logic and ACL issues</a:t>
            </a:r>
          </a:p>
          <a:p>
            <a:pPr marL="537210" lvl="1" indent="-171450">
              <a:lnSpc>
                <a:spcPct val="200000"/>
              </a:lnSpc>
              <a:buFont typeface="Arial" panose="020B0604020202020204" pitchFamily="34" charset="0"/>
              <a:buChar char="•"/>
            </a:pPr>
            <a:endParaRPr lang="en-US" dirty="0">
              <a:latin typeface="Bahnschrift" panose="020B0502040204020203" pitchFamily="34" charset="0"/>
            </a:endParaRPr>
          </a:p>
        </p:txBody>
      </p:sp>
      <p:sp>
        <p:nvSpPr>
          <p:cNvPr id="9" name="Text Placeholder 4"/>
          <p:cNvSpPr txBox="1">
            <a:spLocks/>
          </p:cNvSpPr>
          <p:nvPr/>
        </p:nvSpPr>
        <p:spPr>
          <a:xfrm>
            <a:off x="5972176" y="2038182"/>
            <a:ext cx="3619501" cy="341141"/>
          </a:xfrm>
          <a:prstGeom prst="rect">
            <a:avLst/>
          </a:prstGeom>
        </p:spPr>
        <p:txBody>
          <a:bodyPr/>
          <a:lst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NimbusSan" pitchFamily="2" charset="77"/>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buNone/>
            </a:pPr>
            <a:r>
              <a:rPr lang="en-US" b="1" dirty="0">
                <a:latin typeface="Bahnschrift" panose="020B0502040204020203" pitchFamily="34" charset="0"/>
              </a:rPr>
              <a:t>Vulnerable Code</a:t>
            </a:r>
          </a:p>
        </p:txBody>
      </p:sp>
      <p:sp>
        <p:nvSpPr>
          <p:cNvPr id="10" name="Text Placeholder 4">
            <a:extLst>
              <a:ext uri="{FF2B5EF4-FFF2-40B4-BE49-F238E27FC236}">
                <a16:creationId xmlns:a16="http://schemas.microsoft.com/office/drawing/2014/main" id="{D03F16D2-88AF-23C7-ACE1-F75C38DE1945}"/>
              </a:ext>
            </a:extLst>
          </p:cNvPr>
          <p:cNvSpPr txBox="1">
            <a:spLocks/>
          </p:cNvSpPr>
          <p:nvPr/>
        </p:nvSpPr>
        <p:spPr>
          <a:xfrm>
            <a:off x="461997" y="2189610"/>
            <a:ext cx="4343400" cy="685800"/>
          </a:xfrm>
          <a:prstGeom prst="rect">
            <a:avLst/>
          </a:prstGeom>
        </p:spPr>
        <p:txBody>
          <a:bodyPr/>
          <a:lst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NimbusSan" pitchFamily="2" charset="77"/>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buNone/>
            </a:pPr>
            <a:r>
              <a:rPr lang="en-US" b="1" dirty="0">
                <a:latin typeface="Bahnschrift" panose="020B0502040204020203" pitchFamily="34" charset="0"/>
              </a:rPr>
              <a:t>Description</a:t>
            </a:r>
          </a:p>
        </p:txBody>
      </p:sp>
      <p:pic>
        <p:nvPicPr>
          <p:cNvPr id="11" name="Picture 10">
            <a:extLst>
              <a:ext uri="{FF2B5EF4-FFF2-40B4-BE49-F238E27FC236}">
                <a16:creationId xmlns:a16="http://schemas.microsoft.com/office/drawing/2014/main" id="{F9294699-14C6-CED5-6FCF-F486E17A44DA}"/>
              </a:ext>
            </a:extLst>
          </p:cNvPr>
          <p:cNvPicPr>
            <a:picLocks noChangeAspect="1"/>
          </p:cNvPicPr>
          <p:nvPr/>
        </p:nvPicPr>
        <p:blipFill>
          <a:blip r:embed="rId3"/>
          <a:stretch>
            <a:fillRect/>
          </a:stretch>
        </p:blipFill>
        <p:spPr>
          <a:xfrm>
            <a:off x="6096000" y="2602084"/>
            <a:ext cx="4972744" cy="3505689"/>
          </a:xfrm>
          <a:prstGeom prst="rect">
            <a:avLst/>
          </a:prstGeom>
        </p:spPr>
      </p:pic>
    </p:spTree>
    <p:extLst>
      <p:ext uri="{BB962C8B-B14F-4D97-AF65-F5344CB8AC3E}">
        <p14:creationId xmlns:p14="http://schemas.microsoft.com/office/powerpoint/2010/main" val="38641157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black background with a black square&#10;&#10;Description automatically generated with medium confidence">
            <a:extLst>
              <a:ext uri="{FF2B5EF4-FFF2-40B4-BE49-F238E27FC236}">
                <a16:creationId xmlns:a16="http://schemas.microsoft.com/office/drawing/2014/main" id="{DA7EAFE7-A913-4946-23F1-F647F4228535}"/>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Lst>
          </a:blip>
          <a:stretch>
            <a:fillRect/>
          </a:stretch>
        </p:blipFill>
        <p:spPr>
          <a:xfrm>
            <a:off x="461997" y="364332"/>
            <a:ext cx="1831146" cy="642936"/>
          </a:xfrm>
          <a:prstGeom prst="rect">
            <a:avLst/>
          </a:prstGeom>
        </p:spPr>
      </p:pic>
      <p:sp>
        <p:nvSpPr>
          <p:cNvPr id="5" name="TextBox 5">
            <a:extLst>
              <a:ext uri="{FF2B5EF4-FFF2-40B4-BE49-F238E27FC236}">
                <a16:creationId xmlns:a16="http://schemas.microsoft.com/office/drawing/2014/main" id="{3048A11A-E586-F50F-FDC6-BAE33ED5EE86}"/>
              </a:ext>
            </a:extLst>
          </p:cNvPr>
          <p:cNvSpPr txBox="1"/>
          <p:nvPr/>
        </p:nvSpPr>
        <p:spPr>
          <a:xfrm>
            <a:off x="461997" y="2602084"/>
            <a:ext cx="5549697" cy="326339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171450" indent="-171450">
              <a:lnSpc>
                <a:spcPct val="200000"/>
              </a:lnSpc>
              <a:buFont typeface="Arial" panose="020B0604020202020204" pitchFamily="34" charset="0"/>
              <a:buChar char="•"/>
            </a:pPr>
            <a:r>
              <a:rPr lang="en-US" sz="1600" dirty="0">
                <a:latin typeface="Bahnschrift" panose="020B0502040204020203" pitchFamily="34" charset="0"/>
              </a:rPr>
              <a:t>Get your code audited</a:t>
            </a:r>
          </a:p>
          <a:p>
            <a:pPr marL="171450" indent="-171450">
              <a:lnSpc>
                <a:spcPct val="200000"/>
              </a:lnSpc>
              <a:buFont typeface="Arial" panose="020B0604020202020204" pitchFamily="34" charset="0"/>
              <a:buChar char="•"/>
            </a:pPr>
            <a:r>
              <a:rPr lang="en-US" sz="1600" dirty="0">
                <a:latin typeface="Bahnschrift" panose="020B0502040204020203" pitchFamily="34" charset="0"/>
              </a:rPr>
              <a:t>Ensure sensitive functions are properly protected</a:t>
            </a:r>
          </a:p>
          <a:p>
            <a:pPr marL="171450" indent="-171450">
              <a:lnSpc>
                <a:spcPct val="200000"/>
              </a:lnSpc>
              <a:buFont typeface="Arial" panose="020B0604020202020204" pitchFamily="34" charset="0"/>
              <a:buChar char="•"/>
            </a:pPr>
            <a:r>
              <a:rPr lang="en-US" sz="1600" dirty="0">
                <a:latin typeface="Bahnschrift" panose="020B0502040204020203" pitchFamily="34" charset="0"/>
              </a:rPr>
              <a:t>Dry run code on </a:t>
            </a:r>
            <a:r>
              <a:rPr lang="en-US" sz="1600" dirty="0" err="1">
                <a:latin typeface="Bahnschrift" panose="020B0502040204020203" pitchFamily="34" charset="0"/>
              </a:rPr>
              <a:t>testnet</a:t>
            </a:r>
            <a:r>
              <a:rPr lang="en-US" sz="1600" dirty="0">
                <a:latin typeface="Bahnschrift" panose="020B0502040204020203" pitchFamily="34" charset="0"/>
              </a:rPr>
              <a:t> to identify any potential unexpected code flow that can cause DOS</a:t>
            </a:r>
          </a:p>
          <a:p>
            <a:pPr marL="171450" indent="-171450">
              <a:lnSpc>
                <a:spcPct val="200000"/>
              </a:lnSpc>
              <a:buFont typeface="Arial" panose="020B0604020202020204" pitchFamily="34" charset="0"/>
              <a:buChar char="•"/>
            </a:pPr>
            <a:endParaRPr lang="en-US" sz="1600" dirty="0">
              <a:latin typeface="Bahnschrift" panose="020B0502040204020203" pitchFamily="34" charset="0"/>
            </a:endParaRPr>
          </a:p>
          <a:p>
            <a:pPr marL="171450" indent="-171450">
              <a:lnSpc>
                <a:spcPct val="200000"/>
              </a:lnSpc>
              <a:buFont typeface="Arial" panose="020B0604020202020204" pitchFamily="34" charset="0"/>
              <a:buChar char="•"/>
            </a:pPr>
            <a:endParaRPr lang="en-US" sz="1600" dirty="0">
              <a:latin typeface="Bahnschrift" panose="020B0502040204020203" pitchFamily="34" charset="0"/>
            </a:endParaRPr>
          </a:p>
          <a:p>
            <a:pPr marL="171450" indent="-171450">
              <a:lnSpc>
                <a:spcPct val="200000"/>
              </a:lnSpc>
              <a:buFont typeface="Arial" panose="020B0604020202020204" pitchFamily="34" charset="0"/>
              <a:buChar char="•"/>
            </a:pPr>
            <a:endParaRPr lang="en-US" dirty="0">
              <a:latin typeface="Bahnschrift" panose="020B0502040204020203" pitchFamily="34" charset="0"/>
            </a:endParaRPr>
          </a:p>
        </p:txBody>
      </p:sp>
      <p:sp>
        <p:nvSpPr>
          <p:cNvPr id="10" name="Text Placeholder 4"/>
          <p:cNvSpPr txBox="1">
            <a:spLocks/>
          </p:cNvSpPr>
          <p:nvPr/>
        </p:nvSpPr>
        <p:spPr>
          <a:xfrm>
            <a:off x="461997" y="2068684"/>
            <a:ext cx="4343400" cy="341141"/>
          </a:xfrm>
          <a:prstGeom prst="rect">
            <a:avLst/>
          </a:prstGeom>
        </p:spPr>
        <p:txBody>
          <a:bodyPr/>
          <a:lst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NimbusSan" pitchFamily="2" charset="77"/>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buNone/>
            </a:pPr>
            <a:r>
              <a:rPr lang="en-US" b="1" dirty="0">
                <a:latin typeface="Bahnschrift" panose="020B0502040204020203" pitchFamily="34" charset="0"/>
              </a:rPr>
              <a:t>How to Secure</a:t>
            </a:r>
          </a:p>
        </p:txBody>
      </p:sp>
      <p:sp>
        <p:nvSpPr>
          <p:cNvPr id="9" name="Text Placeholder 4"/>
          <p:cNvSpPr txBox="1">
            <a:spLocks/>
          </p:cNvSpPr>
          <p:nvPr/>
        </p:nvSpPr>
        <p:spPr>
          <a:xfrm>
            <a:off x="6096000" y="1994243"/>
            <a:ext cx="3619501" cy="341141"/>
          </a:xfrm>
          <a:prstGeom prst="rect">
            <a:avLst/>
          </a:prstGeom>
        </p:spPr>
        <p:txBody>
          <a:bodyPr/>
          <a:lst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NimbusSan" pitchFamily="2" charset="77"/>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buNone/>
            </a:pPr>
            <a:r>
              <a:rPr lang="en-US" b="1" dirty="0">
                <a:latin typeface="Bahnschrift" panose="020B0502040204020203" pitchFamily="34" charset="0"/>
              </a:rPr>
              <a:t>Fixed Code</a:t>
            </a:r>
          </a:p>
        </p:txBody>
      </p:sp>
      <p:pic>
        <p:nvPicPr>
          <p:cNvPr id="4" name="Picture 3">
            <a:extLst>
              <a:ext uri="{FF2B5EF4-FFF2-40B4-BE49-F238E27FC236}">
                <a16:creationId xmlns:a16="http://schemas.microsoft.com/office/drawing/2014/main" id="{F36AF2E3-EF84-EB84-3304-B62F919F3F74}"/>
              </a:ext>
            </a:extLst>
          </p:cNvPr>
          <p:cNvPicPr>
            <a:picLocks noChangeAspect="1"/>
          </p:cNvPicPr>
          <p:nvPr/>
        </p:nvPicPr>
        <p:blipFill>
          <a:blip r:embed="rId3"/>
          <a:stretch>
            <a:fillRect/>
          </a:stretch>
        </p:blipFill>
        <p:spPr>
          <a:xfrm>
            <a:off x="6096000" y="2602084"/>
            <a:ext cx="5715000" cy="3441014"/>
          </a:xfrm>
          <a:prstGeom prst="rect">
            <a:avLst/>
          </a:prstGeom>
        </p:spPr>
      </p:pic>
      <p:sp>
        <p:nvSpPr>
          <p:cNvPr id="6" name="TextBox 4">
            <a:extLst>
              <a:ext uri="{FF2B5EF4-FFF2-40B4-BE49-F238E27FC236}">
                <a16:creationId xmlns:a16="http://schemas.microsoft.com/office/drawing/2014/main" id="{184D5C2A-9F11-E8A6-8A24-93B8A352F669}"/>
              </a:ext>
            </a:extLst>
          </p:cNvPr>
          <p:cNvSpPr txBox="1"/>
          <p:nvPr/>
        </p:nvSpPr>
        <p:spPr>
          <a:xfrm>
            <a:off x="4371976" y="1445397"/>
            <a:ext cx="3200400" cy="2576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807"/>
              </a:lnSpc>
            </a:pPr>
            <a:r>
              <a:rPr lang="en-US" sz="3200" u="sng" dirty="0">
                <a:latin typeface="Bahnschrift" panose="020B0502040204020203" pitchFamily="34" charset="0"/>
              </a:rPr>
              <a:t>Denial Of Service</a:t>
            </a:r>
          </a:p>
        </p:txBody>
      </p:sp>
    </p:spTree>
    <p:extLst>
      <p:ext uri="{BB962C8B-B14F-4D97-AF65-F5344CB8AC3E}">
        <p14:creationId xmlns:p14="http://schemas.microsoft.com/office/powerpoint/2010/main" val="8914194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black background with a black square&#10;&#10;Description automatically generated with medium confidence">
            <a:extLst>
              <a:ext uri="{FF2B5EF4-FFF2-40B4-BE49-F238E27FC236}">
                <a16:creationId xmlns:a16="http://schemas.microsoft.com/office/drawing/2014/main" id="{DA7EAFE7-A913-4946-23F1-F647F4228535}"/>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Lst>
          </a:blip>
          <a:stretch>
            <a:fillRect/>
          </a:stretch>
        </p:blipFill>
        <p:spPr>
          <a:xfrm>
            <a:off x="461997" y="364332"/>
            <a:ext cx="1831146" cy="642936"/>
          </a:xfrm>
          <a:prstGeom prst="rect">
            <a:avLst/>
          </a:prstGeom>
        </p:spPr>
      </p:pic>
      <p:sp>
        <p:nvSpPr>
          <p:cNvPr id="5" name="TextBox 5">
            <a:extLst>
              <a:ext uri="{FF2B5EF4-FFF2-40B4-BE49-F238E27FC236}">
                <a16:creationId xmlns:a16="http://schemas.microsoft.com/office/drawing/2014/main" id="{3048A11A-E586-F50F-FDC6-BAE33ED5EE86}"/>
              </a:ext>
            </a:extLst>
          </p:cNvPr>
          <p:cNvSpPr txBox="1"/>
          <p:nvPr/>
        </p:nvSpPr>
        <p:spPr>
          <a:xfrm>
            <a:off x="461997" y="2602084"/>
            <a:ext cx="8467994" cy="238135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171450" indent="-171450">
              <a:lnSpc>
                <a:spcPct val="200000"/>
              </a:lnSpc>
              <a:buFont typeface="Arial" panose="020B0604020202020204" pitchFamily="34" charset="0"/>
              <a:buChar char="•"/>
            </a:pPr>
            <a:r>
              <a:rPr lang="en-US" sz="1600" dirty="0">
                <a:latin typeface="Bahnschrift" panose="020B0502040204020203" pitchFamily="34" charset="0"/>
              </a:rPr>
              <a:t>Parity wallet again !</a:t>
            </a:r>
          </a:p>
          <a:p>
            <a:pPr marL="171450" indent="-171450">
              <a:lnSpc>
                <a:spcPct val="200000"/>
              </a:lnSpc>
              <a:buFont typeface="Arial" panose="020B0604020202020204" pitchFamily="34" charset="0"/>
              <a:buChar char="•"/>
            </a:pPr>
            <a:r>
              <a:rPr lang="en-US" sz="1600" dirty="0">
                <a:latin typeface="Bahnschrift" panose="020B0502040204020203" pitchFamily="34" charset="0"/>
              </a:rPr>
              <a:t>Estimated loss over 513000 ether (locked forever)</a:t>
            </a:r>
          </a:p>
          <a:p>
            <a:pPr marL="171450" indent="-171450">
              <a:lnSpc>
                <a:spcPct val="200000"/>
              </a:lnSpc>
              <a:buFont typeface="Arial" panose="020B0604020202020204" pitchFamily="34" charset="0"/>
              <a:buChar char="•"/>
            </a:pPr>
            <a:r>
              <a:rPr lang="en-US" sz="1600" dirty="0">
                <a:latin typeface="Bahnschrift" panose="020B0502040204020203" pitchFamily="34" charset="0"/>
              </a:rPr>
              <a:t>I accidently killed it </a:t>
            </a:r>
          </a:p>
          <a:p>
            <a:pPr lvl="1">
              <a:lnSpc>
                <a:spcPct val="200000"/>
              </a:lnSpc>
            </a:pPr>
            <a:r>
              <a:rPr lang="en-US" sz="1600" dirty="0">
                <a:latin typeface="Bahnschrift" panose="020B0502040204020203" pitchFamily="34" charset="0"/>
                <a:hlinkClick r:id="rId3"/>
              </a:rPr>
              <a:t>https://github.com/openethereum/parity-ethereum/issues/6995</a:t>
            </a:r>
            <a:r>
              <a:rPr lang="en-US" sz="1600" dirty="0">
                <a:latin typeface="Bahnschrift" panose="020B0502040204020203" pitchFamily="34" charset="0"/>
              </a:rPr>
              <a:t> </a:t>
            </a:r>
          </a:p>
          <a:p>
            <a:pPr marL="171450" indent="-171450">
              <a:lnSpc>
                <a:spcPct val="200000"/>
              </a:lnSpc>
              <a:buFont typeface="Arial" panose="020B0604020202020204" pitchFamily="34" charset="0"/>
              <a:buChar char="•"/>
            </a:pPr>
            <a:endParaRPr lang="en-US" sz="1600" dirty="0">
              <a:latin typeface="Bahnschrift" panose="020B0502040204020203" pitchFamily="34" charset="0"/>
            </a:endParaRPr>
          </a:p>
        </p:txBody>
      </p:sp>
      <p:sp>
        <p:nvSpPr>
          <p:cNvPr id="10" name="Text Placeholder 4"/>
          <p:cNvSpPr txBox="1">
            <a:spLocks/>
          </p:cNvSpPr>
          <p:nvPr/>
        </p:nvSpPr>
        <p:spPr>
          <a:xfrm>
            <a:off x="461997" y="2068684"/>
            <a:ext cx="4343400" cy="341141"/>
          </a:xfrm>
          <a:prstGeom prst="rect">
            <a:avLst/>
          </a:prstGeom>
        </p:spPr>
        <p:txBody>
          <a:bodyPr/>
          <a:lst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NimbusSan" pitchFamily="2" charset="77"/>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buNone/>
            </a:pPr>
            <a:r>
              <a:rPr lang="en-US" b="1" dirty="0">
                <a:latin typeface="Bahnschrift" panose="020B0502040204020203" pitchFamily="34" charset="0"/>
              </a:rPr>
              <a:t>Real World Example</a:t>
            </a:r>
          </a:p>
        </p:txBody>
      </p:sp>
      <p:sp>
        <p:nvSpPr>
          <p:cNvPr id="6" name="TextBox 4">
            <a:extLst>
              <a:ext uri="{FF2B5EF4-FFF2-40B4-BE49-F238E27FC236}">
                <a16:creationId xmlns:a16="http://schemas.microsoft.com/office/drawing/2014/main" id="{184D5C2A-9F11-E8A6-8A24-93B8A352F669}"/>
              </a:ext>
            </a:extLst>
          </p:cNvPr>
          <p:cNvSpPr txBox="1"/>
          <p:nvPr/>
        </p:nvSpPr>
        <p:spPr>
          <a:xfrm>
            <a:off x="4371976" y="1445397"/>
            <a:ext cx="3200400" cy="2576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807"/>
              </a:lnSpc>
            </a:pPr>
            <a:r>
              <a:rPr lang="en-US" sz="3200" u="sng" dirty="0">
                <a:latin typeface="Bahnschrift" panose="020B0502040204020203" pitchFamily="34" charset="0"/>
              </a:rPr>
              <a:t>Denial Of Service</a:t>
            </a:r>
          </a:p>
        </p:txBody>
      </p:sp>
    </p:spTree>
    <p:extLst>
      <p:ext uri="{BB962C8B-B14F-4D97-AF65-F5344CB8AC3E}">
        <p14:creationId xmlns:p14="http://schemas.microsoft.com/office/powerpoint/2010/main" val="17094049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black background with a black square&#10;&#10;Description automatically generated with medium confidence">
            <a:extLst>
              <a:ext uri="{FF2B5EF4-FFF2-40B4-BE49-F238E27FC236}">
                <a16:creationId xmlns:a16="http://schemas.microsoft.com/office/drawing/2014/main" id="{DA7EAFE7-A913-4946-23F1-F647F4228535}"/>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Lst>
          </a:blip>
          <a:stretch>
            <a:fillRect/>
          </a:stretch>
        </p:blipFill>
        <p:spPr>
          <a:xfrm>
            <a:off x="461997" y="364332"/>
            <a:ext cx="1831146" cy="642936"/>
          </a:xfrm>
          <a:prstGeom prst="rect">
            <a:avLst/>
          </a:prstGeom>
        </p:spPr>
      </p:pic>
      <p:sp>
        <p:nvSpPr>
          <p:cNvPr id="4" name="TextBox 4">
            <a:extLst>
              <a:ext uri="{FF2B5EF4-FFF2-40B4-BE49-F238E27FC236}">
                <a16:creationId xmlns:a16="http://schemas.microsoft.com/office/drawing/2014/main" id="{A2B2C9DF-8E85-C26C-FFC5-725BEA950D7A}"/>
              </a:ext>
            </a:extLst>
          </p:cNvPr>
          <p:cNvSpPr txBox="1"/>
          <p:nvPr/>
        </p:nvSpPr>
        <p:spPr>
          <a:xfrm>
            <a:off x="4332558" y="1445397"/>
            <a:ext cx="3526884" cy="2576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807"/>
              </a:lnSpc>
            </a:pPr>
            <a:r>
              <a:rPr lang="en-US" sz="3200" u="sng" dirty="0">
                <a:latin typeface="Bahnschrift" panose="020B0502040204020203" pitchFamily="34" charset="0"/>
              </a:rPr>
              <a:t>Randomness Issue</a:t>
            </a:r>
          </a:p>
        </p:txBody>
      </p:sp>
      <p:sp>
        <p:nvSpPr>
          <p:cNvPr id="5" name="TextBox 5">
            <a:extLst>
              <a:ext uri="{FF2B5EF4-FFF2-40B4-BE49-F238E27FC236}">
                <a16:creationId xmlns:a16="http://schemas.microsoft.com/office/drawing/2014/main" id="{3048A11A-E586-F50F-FDC6-BAE33ED5EE86}"/>
              </a:ext>
            </a:extLst>
          </p:cNvPr>
          <p:cNvSpPr txBox="1"/>
          <p:nvPr/>
        </p:nvSpPr>
        <p:spPr>
          <a:xfrm>
            <a:off x="461998" y="2602084"/>
            <a:ext cx="5355142" cy="227850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171450" indent="-171450">
              <a:lnSpc>
                <a:spcPct val="200000"/>
              </a:lnSpc>
              <a:buFont typeface="Arial" panose="020B0604020202020204" pitchFamily="34" charset="0"/>
              <a:buChar char="•"/>
            </a:pPr>
            <a:r>
              <a:rPr lang="en-US" sz="1600" dirty="0">
                <a:latin typeface="Bahnschrift" panose="020B0502040204020203" pitchFamily="34" charset="0"/>
              </a:rPr>
              <a:t>Use block number or timestamp as block hash</a:t>
            </a:r>
          </a:p>
          <a:p>
            <a:pPr marL="171450" indent="-171450">
              <a:lnSpc>
                <a:spcPct val="200000"/>
              </a:lnSpc>
              <a:buFont typeface="Arial" panose="020B0604020202020204" pitchFamily="34" charset="0"/>
              <a:buChar char="•"/>
            </a:pPr>
            <a:r>
              <a:rPr lang="en-US" sz="1600" dirty="0">
                <a:latin typeface="Bahnschrift" panose="020B0502040204020203" pitchFamily="34" charset="0"/>
              </a:rPr>
              <a:t>Use of timestamp is bad idea as it can be manipulated by miners</a:t>
            </a:r>
          </a:p>
          <a:p>
            <a:pPr marL="171450" indent="-171450">
              <a:lnSpc>
                <a:spcPct val="200000"/>
              </a:lnSpc>
              <a:buFont typeface="Arial" panose="020B0604020202020204" pitchFamily="34" charset="0"/>
              <a:buChar char="•"/>
            </a:pPr>
            <a:r>
              <a:rPr lang="en-US" sz="1600" dirty="0">
                <a:latin typeface="Bahnschrift" panose="020B0502040204020203" pitchFamily="34" charset="0"/>
              </a:rPr>
              <a:t>If a block is older than 256 blocks it will always return 0</a:t>
            </a:r>
          </a:p>
          <a:p>
            <a:pPr marL="537210" lvl="1" indent="-171450">
              <a:lnSpc>
                <a:spcPct val="200000"/>
              </a:lnSpc>
              <a:buFont typeface="Arial" panose="020B0604020202020204" pitchFamily="34" charset="0"/>
              <a:buChar char="•"/>
            </a:pPr>
            <a:endParaRPr lang="en-US" dirty="0">
              <a:latin typeface="Bahnschrift" panose="020B0502040204020203" pitchFamily="34" charset="0"/>
            </a:endParaRPr>
          </a:p>
        </p:txBody>
      </p:sp>
      <p:sp>
        <p:nvSpPr>
          <p:cNvPr id="9" name="Text Placeholder 4"/>
          <p:cNvSpPr txBox="1">
            <a:spLocks/>
          </p:cNvSpPr>
          <p:nvPr/>
        </p:nvSpPr>
        <p:spPr>
          <a:xfrm>
            <a:off x="5972176" y="2038182"/>
            <a:ext cx="3619501" cy="341141"/>
          </a:xfrm>
          <a:prstGeom prst="rect">
            <a:avLst/>
          </a:prstGeom>
        </p:spPr>
        <p:txBody>
          <a:bodyPr/>
          <a:lst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NimbusSan" pitchFamily="2" charset="77"/>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buNone/>
            </a:pPr>
            <a:r>
              <a:rPr lang="en-US" b="1" dirty="0">
                <a:latin typeface="Bahnschrift" panose="020B0502040204020203" pitchFamily="34" charset="0"/>
              </a:rPr>
              <a:t>Vulnerable Code</a:t>
            </a:r>
          </a:p>
        </p:txBody>
      </p:sp>
      <p:sp>
        <p:nvSpPr>
          <p:cNvPr id="10" name="Text Placeholder 4">
            <a:extLst>
              <a:ext uri="{FF2B5EF4-FFF2-40B4-BE49-F238E27FC236}">
                <a16:creationId xmlns:a16="http://schemas.microsoft.com/office/drawing/2014/main" id="{D03F16D2-88AF-23C7-ACE1-F75C38DE1945}"/>
              </a:ext>
            </a:extLst>
          </p:cNvPr>
          <p:cNvSpPr txBox="1">
            <a:spLocks/>
          </p:cNvSpPr>
          <p:nvPr/>
        </p:nvSpPr>
        <p:spPr>
          <a:xfrm>
            <a:off x="461997" y="2189610"/>
            <a:ext cx="4343400" cy="685800"/>
          </a:xfrm>
          <a:prstGeom prst="rect">
            <a:avLst/>
          </a:prstGeom>
        </p:spPr>
        <p:txBody>
          <a:bodyPr/>
          <a:lst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NimbusSan" pitchFamily="2" charset="77"/>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buNone/>
            </a:pPr>
            <a:r>
              <a:rPr lang="en-US" b="1" dirty="0">
                <a:latin typeface="Bahnschrift" panose="020B0502040204020203" pitchFamily="34" charset="0"/>
              </a:rPr>
              <a:t>Description</a:t>
            </a:r>
          </a:p>
        </p:txBody>
      </p:sp>
      <p:pic>
        <p:nvPicPr>
          <p:cNvPr id="26" name="Picture 25">
            <a:extLst>
              <a:ext uri="{FF2B5EF4-FFF2-40B4-BE49-F238E27FC236}">
                <a16:creationId xmlns:a16="http://schemas.microsoft.com/office/drawing/2014/main" id="{21438D35-BF5D-5D39-055E-7473417030F6}"/>
              </a:ext>
            </a:extLst>
          </p:cNvPr>
          <p:cNvPicPr>
            <a:picLocks noChangeAspect="1"/>
          </p:cNvPicPr>
          <p:nvPr/>
        </p:nvPicPr>
        <p:blipFill>
          <a:blip r:embed="rId4"/>
          <a:stretch>
            <a:fillRect/>
          </a:stretch>
        </p:blipFill>
        <p:spPr>
          <a:xfrm>
            <a:off x="6096000" y="2602084"/>
            <a:ext cx="6134956" cy="3248478"/>
          </a:xfrm>
          <a:prstGeom prst="rect">
            <a:avLst/>
          </a:prstGeom>
        </p:spPr>
      </p:pic>
    </p:spTree>
    <p:extLst>
      <p:ext uri="{BB962C8B-B14F-4D97-AF65-F5344CB8AC3E}">
        <p14:creationId xmlns:p14="http://schemas.microsoft.com/office/powerpoint/2010/main" val="5276142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black background with a black square&#10;&#10;Description automatically generated with medium confidence">
            <a:extLst>
              <a:ext uri="{FF2B5EF4-FFF2-40B4-BE49-F238E27FC236}">
                <a16:creationId xmlns:a16="http://schemas.microsoft.com/office/drawing/2014/main" id="{DA7EAFE7-A913-4946-23F1-F647F4228535}"/>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Lst>
          </a:blip>
          <a:stretch>
            <a:fillRect/>
          </a:stretch>
        </p:blipFill>
        <p:spPr>
          <a:xfrm>
            <a:off x="461997" y="364332"/>
            <a:ext cx="1831146" cy="642936"/>
          </a:xfrm>
          <a:prstGeom prst="rect">
            <a:avLst/>
          </a:prstGeom>
        </p:spPr>
      </p:pic>
      <p:sp>
        <p:nvSpPr>
          <p:cNvPr id="5" name="TextBox 5">
            <a:extLst>
              <a:ext uri="{FF2B5EF4-FFF2-40B4-BE49-F238E27FC236}">
                <a16:creationId xmlns:a16="http://schemas.microsoft.com/office/drawing/2014/main" id="{3048A11A-E586-F50F-FDC6-BAE33ED5EE86}"/>
              </a:ext>
            </a:extLst>
          </p:cNvPr>
          <p:cNvSpPr txBox="1"/>
          <p:nvPr/>
        </p:nvSpPr>
        <p:spPr>
          <a:xfrm>
            <a:off x="461997" y="2602084"/>
            <a:ext cx="5634003" cy="332494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171450" indent="-171450">
              <a:lnSpc>
                <a:spcPct val="200000"/>
              </a:lnSpc>
              <a:buFont typeface="Arial" panose="020B0604020202020204" pitchFamily="34" charset="0"/>
              <a:buChar char="•"/>
            </a:pPr>
            <a:r>
              <a:rPr lang="en-US" sz="1400" dirty="0">
                <a:latin typeface="Bahnschrift" panose="020B0502040204020203" pitchFamily="34" charset="0"/>
              </a:rPr>
              <a:t>Use </a:t>
            </a:r>
            <a:r>
              <a:rPr lang="en-US" sz="1400" dirty="0" err="1">
                <a:latin typeface="Bahnschrift" panose="020B0502040204020203" pitchFamily="34" charset="0"/>
              </a:rPr>
              <a:t>Chainlink</a:t>
            </a:r>
            <a:r>
              <a:rPr lang="en-US" sz="1400" dirty="0">
                <a:latin typeface="Bahnschrift" panose="020B0502040204020203" pitchFamily="34" charset="0"/>
              </a:rPr>
              <a:t> Verifiable Random Function</a:t>
            </a:r>
          </a:p>
          <a:p>
            <a:pPr lvl="1">
              <a:lnSpc>
                <a:spcPct val="200000"/>
              </a:lnSpc>
            </a:pPr>
            <a:r>
              <a:rPr lang="en-US" sz="1400" dirty="0">
                <a:latin typeface="Bahnschrift" panose="020B0502040204020203" pitchFamily="34" charset="0"/>
              </a:rPr>
              <a:t>External service that provides secure and verifiable randomness</a:t>
            </a:r>
          </a:p>
          <a:p>
            <a:pPr marL="171450" indent="-171450">
              <a:lnSpc>
                <a:spcPct val="200000"/>
              </a:lnSpc>
              <a:buFont typeface="Arial" panose="020B0604020202020204" pitchFamily="34" charset="0"/>
              <a:buChar char="•"/>
            </a:pPr>
            <a:r>
              <a:rPr lang="en-US" sz="1400" dirty="0">
                <a:latin typeface="Bahnschrift" panose="020B0502040204020203" pitchFamily="34" charset="0"/>
              </a:rPr>
              <a:t>Use external oracle</a:t>
            </a:r>
          </a:p>
          <a:p>
            <a:pPr lvl="1">
              <a:lnSpc>
                <a:spcPct val="200000"/>
              </a:lnSpc>
            </a:pPr>
            <a:r>
              <a:rPr lang="en-US" sz="1400" dirty="0">
                <a:latin typeface="Bahnschrift" panose="020B0502040204020203" pitchFamily="34" charset="0"/>
              </a:rPr>
              <a:t>Similar service that provides external data, including randomness</a:t>
            </a:r>
          </a:p>
          <a:p>
            <a:pPr marL="171450" indent="-171450">
              <a:lnSpc>
                <a:spcPct val="200000"/>
              </a:lnSpc>
              <a:buFont typeface="Arial" panose="020B0604020202020204" pitchFamily="34" charset="0"/>
              <a:buChar char="•"/>
            </a:pPr>
            <a:r>
              <a:rPr lang="en-US" sz="1400" dirty="0">
                <a:latin typeface="Bahnschrift" panose="020B0502040204020203" pitchFamily="34" charset="0"/>
              </a:rPr>
              <a:t>Commit reveal scheme</a:t>
            </a:r>
          </a:p>
          <a:p>
            <a:pPr lvl="1">
              <a:lnSpc>
                <a:spcPct val="200000"/>
              </a:lnSpc>
            </a:pPr>
            <a:r>
              <a:rPr lang="en-US" sz="1400" dirty="0">
                <a:latin typeface="Bahnschrift" panose="020B0502040204020203" pitchFamily="34" charset="0"/>
              </a:rPr>
              <a:t>Participants commit to a value, reveal it later, and the randomness is derived from the combination of revealed values.</a:t>
            </a:r>
          </a:p>
          <a:p>
            <a:pPr marL="171450" indent="-171450">
              <a:lnSpc>
                <a:spcPct val="200000"/>
              </a:lnSpc>
              <a:buFont typeface="Arial" panose="020B0604020202020204" pitchFamily="34" charset="0"/>
              <a:buChar char="•"/>
            </a:pPr>
            <a:endParaRPr lang="en-US" sz="1100" dirty="0">
              <a:latin typeface="Bahnschrift" panose="020B0502040204020203" pitchFamily="34" charset="0"/>
            </a:endParaRPr>
          </a:p>
        </p:txBody>
      </p:sp>
      <p:sp>
        <p:nvSpPr>
          <p:cNvPr id="10" name="Text Placeholder 4"/>
          <p:cNvSpPr txBox="1">
            <a:spLocks/>
          </p:cNvSpPr>
          <p:nvPr/>
        </p:nvSpPr>
        <p:spPr>
          <a:xfrm>
            <a:off x="461997" y="2068684"/>
            <a:ext cx="4343400" cy="341141"/>
          </a:xfrm>
          <a:prstGeom prst="rect">
            <a:avLst/>
          </a:prstGeom>
        </p:spPr>
        <p:txBody>
          <a:bodyPr/>
          <a:lst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NimbusSan" pitchFamily="2" charset="77"/>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buNone/>
            </a:pPr>
            <a:r>
              <a:rPr lang="en-US" b="1" dirty="0">
                <a:latin typeface="Bahnschrift" panose="020B0502040204020203" pitchFamily="34" charset="0"/>
              </a:rPr>
              <a:t>How to Secure</a:t>
            </a:r>
          </a:p>
        </p:txBody>
      </p:sp>
      <p:sp>
        <p:nvSpPr>
          <p:cNvPr id="9" name="Text Placeholder 4"/>
          <p:cNvSpPr txBox="1">
            <a:spLocks/>
          </p:cNvSpPr>
          <p:nvPr/>
        </p:nvSpPr>
        <p:spPr>
          <a:xfrm>
            <a:off x="6096000" y="1994243"/>
            <a:ext cx="3619501" cy="341141"/>
          </a:xfrm>
          <a:prstGeom prst="rect">
            <a:avLst/>
          </a:prstGeom>
        </p:spPr>
        <p:txBody>
          <a:bodyPr/>
          <a:lst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NimbusSan" pitchFamily="2" charset="77"/>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buNone/>
            </a:pPr>
            <a:r>
              <a:rPr lang="en-US" b="1" dirty="0">
                <a:latin typeface="Bahnschrift" panose="020B0502040204020203" pitchFamily="34" charset="0"/>
              </a:rPr>
              <a:t>Fixed Code</a:t>
            </a:r>
          </a:p>
        </p:txBody>
      </p:sp>
      <p:sp>
        <p:nvSpPr>
          <p:cNvPr id="2" name="TextBox 4">
            <a:extLst>
              <a:ext uri="{FF2B5EF4-FFF2-40B4-BE49-F238E27FC236}">
                <a16:creationId xmlns:a16="http://schemas.microsoft.com/office/drawing/2014/main" id="{4D6CFBC8-EB41-C098-B951-F7DDAE10AE43}"/>
              </a:ext>
            </a:extLst>
          </p:cNvPr>
          <p:cNvSpPr txBox="1"/>
          <p:nvPr/>
        </p:nvSpPr>
        <p:spPr>
          <a:xfrm>
            <a:off x="4332558" y="1445397"/>
            <a:ext cx="3526884" cy="2576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807"/>
              </a:lnSpc>
            </a:pPr>
            <a:r>
              <a:rPr lang="en-US" sz="3200" u="sng" dirty="0">
                <a:latin typeface="Bahnschrift" panose="020B0502040204020203" pitchFamily="34" charset="0"/>
              </a:rPr>
              <a:t>Randomness Issue</a:t>
            </a:r>
          </a:p>
        </p:txBody>
      </p:sp>
      <p:pic>
        <p:nvPicPr>
          <p:cNvPr id="8" name="Picture 7">
            <a:extLst>
              <a:ext uri="{FF2B5EF4-FFF2-40B4-BE49-F238E27FC236}">
                <a16:creationId xmlns:a16="http://schemas.microsoft.com/office/drawing/2014/main" id="{D1912EC0-36FA-E25E-079B-2CC4BFCDA7DD}"/>
              </a:ext>
            </a:extLst>
          </p:cNvPr>
          <p:cNvPicPr>
            <a:picLocks noChangeAspect="1"/>
          </p:cNvPicPr>
          <p:nvPr/>
        </p:nvPicPr>
        <p:blipFill>
          <a:blip r:embed="rId3"/>
          <a:stretch>
            <a:fillRect/>
          </a:stretch>
        </p:blipFill>
        <p:spPr>
          <a:xfrm>
            <a:off x="6580626" y="2409825"/>
            <a:ext cx="5149377" cy="3875304"/>
          </a:xfrm>
          <a:prstGeom prst="rect">
            <a:avLst/>
          </a:prstGeom>
        </p:spPr>
      </p:pic>
    </p:spTree>
    <p:extLst>
      <p:ext uri="{BB962C8B-B14F-4D97-AF65-F5344CB8AC3E}">
        <p14:creationId xmlns:p14="http://schemas.microsoft.com/office/powerpoint/2010/main" val="4671372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black background with a black square&#10;&#10;Description automatically generated with medium confidence">
            <a:extLst>
              <a:ext uri="{FF2B5EF4-FFF2-40B4-BE49-F238E27FC236}">
                <a16:creationId xmlns:a16="http://schemas.microsoft.com/office/drawing/2014/main" id="{DA7EAFE7-A913-4946-23F1-F647F4228535}"/>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Lst>
          </a:blip>
          <a:stretch>
            <a:fillRect/>
          </a:stretch>
        </p:blipFill>
        <p:spPr>
          <a:xfrm>
            <a:off x="461997" y="364332"/>
            <a:ext cx="1831146" cy="642936"/>
          </a:xfrm>
          <a:prstGeom prst="rect">
            <a:avLst/>
          </a:prstGeom>
        </p:spPr>
      </p:pic>
      <p:sp>
        <p:nvSpPr>
          <p:cNvPr id="5" name="TextBox 5">
            <a:extLst>
              <a:ext uri="{FF2B5EF4-FFF2-40B4-BE49-F238E27FC236}">
                <a16:creationId xmlns:a16="http://schemas.microsoft.com/office/drawing/2014/main" id="{3048A11A-E586-F50F-FDC6-BAE33ED5EE86}"/>
              </a:ext>
            </a:extLst>
          </p:cNvPr>
          <p:cNvSpPr txBox="1"/>
          <p:nvPr/>
        </p:nvSpPr>
        <p:spPr>
          <a:xfrm>
            <a:off x="461997" y="2602084"/>
            <a:ext cx="6366820" cy="385868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171450" indent="-171450">
              <a:lnSpc>
                <a:spcPct val="200000"/>
              </a:lnSpc>
              <a:buFont typeface="Arial" panose="020B0604020202020204" pitchFamily="34" charset="0"/>
              <a:buChar char="•"/>
            </a:pPr>
            <a:r>
              <a:rPr lang="en-US" sz="1600" dirty="0" err="1">
                <a:latin typeface="Bahnschrift" panose="020B0502040204020203" pitchFamily="34" charset="0"/>
              </a:rPr>
              <a:t>SmartBillions</a:t>
            </a:r>
            <a:r>
              <a:rPr lang="en-US" sz="1600" dirty="0">
                <a:latin typeface="Bahnschrift" panose="020B0502040204020203" pitchFamily="34" charset="0"/>
              </a:rPr>
              <a:t> lottery</a:t>
            </a:r>
          </a:p>
          <a:p>
            <a:pPr marL="476220" lvl="1" indent="-171450">
              <a:lnSpc>
                <a:spcPct val="200000"/>
              </a:lnSpc>
              <a:buFont typeface="Arial" panose="020B0604020202020204" pitchFamily="34" charset="0"/>
              <a:buChar char="•"/>
            </a:pPr>
            <a:r>
              <a:rPr lang="en-US" sz="1600" dirty="0">
                <a:latin typeface="Bahnschrift" panose="020B0502040204020203" pitchFamily="34" charset="0"/>
              </a:rPr>
              <a:t>A person betted on value then waited for over 256 blocks to simply with the lottery</a:t>
            </a:r>
          </a:p>
          <a:p>
            <a:pPr marL="171450" indent="-171450">
              <a:lnSpc>
                <a:spcPct val="200000"/>
              </a:lnSpc>
              <a:buFont typeface="Arial" panose="020B0604020202020204" pitchFamily="34" charset="0"/>
              <a:buChar char="•"/>
            </a:pPr>
            <a:r>
              <a:rPr lang="en-US" sz="1600" dirty="0">
                <a:latin typeface="Bahnschrift" panose="020B0502040204020203" pitchFamily="34" charset="0"/>
              </a:rPr>
              <a:t>Estimated loss over 400 ether</a:t>
            </a:r>
          </a:p>
          <a:p>
            <a:pPr marL="171450" indent="-171450">
              <a:lnSpc>
                <a:spcPct val="200000"/>
              </a:lnSpc>
              <a:buFont typeface="Arial" panose="020B0604020202020204" pitchFamily="34" charset="0"/>
              <a:buChar char="•"/>
            </a:pPr>
            <a:r>
              <a:rPr lang="en-US" sz="1600" dirty="0">
                <a:latin typeface="Bahnschrift" panose="020B0502040204020203" pitchFamily="34" charset="0"/>
              </a:rPr>
              <a:t>Full Details</a:t>
            </a:r>
          </a:p>
          <a:p>
            <a:pPr lvl="1">
              <a:lnSpc>
                <a:spcPct val="200000"/>
              </a:lnSpc>
            </a:pPr>
            <a:r>
              <a:rPr lang="en-US" sz="1600" dirty="0">
                <a:latin typeface="Bahnschrift" panose="020B0502040204020203" pitchFamily="34" charset="0"/>
                <a:hlinkClick r:id="rId3"/>
              </a:rPr>
              <a:t>https://www.reddit.com/r/ethereum/comments/74d3dc/smartbillions_lottery_contract_just_got_hacked/</a:t>
            </a:r>
            <a:r>
              <a:rPr lang="en-US" sz="1600" dirty="0">
                <a:latin typeface="Bahnschrift" panose="020B0502040204020203" pitchFamily="34" charset="0"/>
              </a:rPr>
              <a:t>  </a:t>
            </a:r>
          </a:p>
          <a:p>
            <a:pPr marL="171450" indent="-171450">
              <a:lnSpc>
                <a:spcPct val="200000"/>
              </a:lnSpc>
              <a:buFont typeface="Arial" panose="020B0604020202020204" pitchFamily="34" charset="0"/>
              <a:buChar char="•"/>
            </a:pPr>
            <a:endParaRPr lang="en-US" sz="1600" dirty="0">
              <a:latin typeface="Bahnschrift" panose="020B0502040204020203" pitchFamily="34" charset="0"/>
            </a:endParaRPr>
          </a:p>
        </p:txBody>
      </p:sp>
      <p:sp>
        <p:nvSpPr>
          <p:cNvPr id="10" name="Text Placeholder 4"/>
          <p:cNvSpPr txBox="1">
            <a:spLocks/>
          </p:cNvSpPr>
          <p:nvPr/>
        </p:nvSpPr>
        <p:spPr>
          <a:xfrm>
            <a:off x="461997" y="2068684"/>
            <a:ext cx="4343400" cy="341141"/>
          </a:xfrm>
          <a:prstGeom prst="rect">
            <a:avLst/>
          </a:prstGeom>
        </p:spPr>
        <p:txBody>
          <a:bodyPr/>
          <a:lst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NimbusSan" pitchFamily="2" charset="77"/>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buNone/>
            </a:pPr>
            <a:r>
              <a:rPr lang="en-US" b="1" dirty="0">
                <a:latin typeface="Bahnschrift" panose="020B0502040204020203" pitchFamily="34" charset="0"/>
              </a:rPr>
              <a:t>Real World Example</a:t>
            </a:r>
          </a:p>
        </p:txBody>
      </p:sp>
      <p:sp>
        <p:nvSpPr>
          <p:cNvPr id="2" name="TextBox 4">
            <a:extLst>
              <a:ext uri="{FF2B5EF4-FFF2-40B4-BE49-F238E27FC236}">
                <a16:creationId xmlns:a16="http://schemas.microsoft.com/office/drawing/2014/main" id="{B5B3003C-9016-0EEC-2822-EFF9AA9D0950}"/>
              </a:ext>
            </a:extLst>
          </p:cNvPr>
          <p:cNvSpPr txBox="1"/>
          <p:nvPr/>
        </p:nvSpPr>
        <p:spPr>
          <a:xfrm>
            <a:off x="4332558" y="1445397"/>
            <a:ext cx="3526884" cy="2576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807"/>
              </a:lnSpc>
            </a:pPr>
            <a:r>
              <a:rPr lang="en-US" sz="3200" u="sng" dirty="0">
                <a:latin typeface="Bahnschrift" panose="020B0502040204020203" pitchFamily="34" charset="0"/>
              </a:rPr>
              <a:t>Randomness Issue</a:t>
            </a:r>
          </a:p>
        </p:txBody>
      </p:sp>
    </p:spTree>
    <p:extLst>
      <p:ext uri="{BB962C8B-B14F-4D97-AF65-F5344CB8AC3E}">
        <p14:creationId xmlns:p14="http://schemas.microsoft.com/office/powerpoint/2010/main" val="16677867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black background with a black square&#10;&#10;Description automatically generated with medium confidence">
            <a:extLst>
              <a:ext uri="{FF2B5EF4-FFF2-40B4-BE49-F238E27FC236}">
                <a16:creationId xmlns:a16="http://schemas.microsoft.com/office/drawing/2014/main" id="{DA7EAFE7-A913-4946-23F1-F647F4228535}"/>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Lst>
          </a:blip>
          <a:stretch>
            <a:fillRect/>
          </a:stretch>
        </p:blipFill>
        <p:spPr>
          <a:xfrm>
            <a:off x="461997" y="364332"/>
            <a:ext cx="1831146" cy="642936"/>
          </a:xfrm>
          <a:prstGeom prst="rect">
            <a:avLst/>
          </a:prstGeom>
        </p:spPr>
      </p:pic>
      <p:sp>
        <p:nvSpPr>
          <p:cNvPr id="5" name="TextBox 5">
            <a:extLst>
              <a:ext uri="{FF2B5EF4-FFF2-40B4-BE49-F238E27FC236}">
                <a16:creationId xmlns:a16="http://schemas.microsoft.com/office/drawing/2014/main" id="{3048A11A-E586-F50F-FDC6-BAE33ED5EE86}"/>
              </a:ext>
            </a:extLst>
          </p:cNvPr>
          <p:cNvSpPr txBox="1"/>
          <p:nvPr/>
        </p:nvSpPr>
        <p:spPr>
          <a:xfrm>
            <a:off x="461997" y="2239254"/>
            <a:ext cx="5549697" cy="336624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171450" indent="-171450">
              <a:lnSpc>
                <a:spcPct val="200000"/>
              </a:lnSpc>
              <a:buFont typeface="Arial" panose="020B0604020202020204" pitchFamily="34" charset="0"/>
              <a:buChar char="•"/>
            </a:pPr>
            <a:r>
              <a:rPr lang="en-US" sz="1600" dirty="0">
                <a:latin typeface="Bahnschrift" panose="020B0502040204020203" pitchFamily="34" charset="0"/>
              </a:rPr>
              <a:t>Use latest compiler</a:t>
            </a:r>
          </a:p>
          <a:p>
            <a:pPr marL="171450" indent="-171450">
              <a:lnSpc>
                <a:spcPct val="200000"/>
              </a:lnSpc>
              <a:buFont typeface="Arial" panose="020B0604020202020204" pitchFamily="34" charset="0"/>
              <a:buChar char="•"/>
            </a:pPr>
            <a:r>
              <a:rPr lang="en-US" sz="1600" dirty="0">
                <a:latin typeface="Bahnschrift" panose="020B0502040204020203" pitchFamily="34" charset="0"/>
              </a:rPr>
              <a:t>Input validation (e.g., type &amp; range)</a:t>
            </a:r>
          </a:p>
          <a:p>
            <a:pPr marL="171450" indent="-171450">
              <a:lnSpc>
                <a:spcPct val="200000"/>
              </a:lnSpc>
              <a:buFont typeface="Arial" panose="020B0604020202020204" pitchFamily="34" charset="0"/>
              <a:buChar char="•"/>
            </a:pPr>
            <a:r>
              <a:rPr lang="en-US" sz="1600" dirty="0">
                <a:latin typeface="Bahnschrift" panose="020B0502040204020203" pitchFamily="34" charset="0"/>
              </a:rPr>
              <a:t>Visibility &amp; Access control</a:t>
            </a:r>
          </a:p>
          <a:p>
            <a:pPr marL="171450" indent="-171450">
              <a:lnSpc>
                <a:spcPct val="200000"/>
              </a:lnSpc>
              <a:buFont typeface="Arial" panose="020B0604020202020204" pitchFamily="34" charset="0"/>
              <a:buChar char="•"/>
            </a:pPr>
            <a:r>
              <a:rPr lang="en-US" sz="1600" dirty="0">
                <a:latin typeface="Bahnschrift" panose="020B0502040204020203" pitchFamily="34" charset="0"/>
              </a:rPr>
              <a:t>Checks-Effects-Interactions</a:t>
            </a:r>
          </a:p>
          <a:p>
            <a:pPr marL="171450" indent="-171450">
              <a:lnSpc>
                <a:spcPct val="200000"/>
              </a:lnSpc>
              <a:buFont typeface="Arial" panose="020B0604020202020204" pitchFamily="34" charset="0"/>
              <a:buChar char="•"/>
            </a:pPr>
            <a:r>
              <a:rPr lang="en-US" sz="1600" dirty="0">
                <a:latin typeface="Bahnschrift" panose="020B0502040204020203" pitchFamily="34" charset="0"/>
              </a:rPr>
              <a:t>Use </a:t>
            </a:r>
            <a:r>
              <a:rPr lang="en-US" sz="1600" dirty="0" err="1">
                <a:latin typeface="Bahnschrift" panose="020B0502040204020203" pitchFamily="34" charset="0"/>
              </a:rPr>
              <a:t>chainlink</a:t>
            </a:r>
            <a:r>
              <a:rPr lang="en-US" sz="1600" dirty="0">
                <a:latin typeface="Bahnschrift" panose="020B0502040204020203" pitchFamily="34" charset="0"/>
              </a:rPr>
              <a:t> VRF or other secure randomness sources</a:t>
            </a:r>
          </a:p>
          <a:p>
            <a:pPr marL="171450" indent="-171450">
              <a:lnSpc>
                <a:spcPct val="200000"/>
              </a:lnSpc>
              <a:buFont typeface="Arial" panose="020B0604020202020204" pitchFamily="34" charset="0"/>
              <a:buChar char="•"/>
            </a:pPr>
            <a:endParaRPr lang="en-US" sz="1600" dirty="0">
              <a:latin typeface="Bahnschrift" panose="020B0502040204020203" pitchFamily="34" charset="0"/>
            </a:endParaRPr>
          </a:p>
          <a:p>
            <a:pPr marL="171450" indent="-171450">
              <a:lnSpc>
                <a:spcPct val="200000"/>
              </a:lnSpc>
              <a:buFont typeface="Arial" panose="020B0604020202020204" pitchFamily="34" charset="0"/>
              <a:buChar char="•"/>
            </a:pPr>
            <a:endParaRPr lang="en-US" sz="1600" dirty="0">
              <a:latin typeface="Bahnschrift" panose="020B0502040204020203" pitchFamily="34" charset="0"/>
            </a:endParaRPr>
          </a:p>
        </p:txBody>
      </p:sp>
      <p:sp>
        <p:nvSpPr>
          <p:cNvPr id="10" name="Text Placeholder 4"/>
          <p:cNvSpPr txBox="1">
            <a:spLocks/>
          </p:cNvSpPr>
          <p:nvPr/>
        </p:nvSpPr>
        <p:spPr>
          <a:xfrm>
            <a:off x="461997" y="2068684"/>
            <a:ext cx="4343400" cy="341141"/>
          </a:xfrm>
          <a:prstGeom prst="rect">
            <a:avLst/>
          </a:prstGeom>
        </p:spPr>
        <p:txBody>
          <a:bodyPr/>
          <a:lst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NimbusSan" pitchFamily="2" charset="77"/>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buNone/>
            </a:pPr>
            <a:endParaRPr lang="en-US" b="1" dirty="0">
              <a:latin typeface="Bahnschrift" panose="020B0502040204020203" pitchFamily="34" charset="0"/>
            </a:endParaRPr>
          </a:p>
        </p:txBody>
      </p:sp>
      <p:sp>
        <p:nvSpPr>
          <p:cNvPr id="2" name="TextBox 4">
            <a:extLst>
              <a:ext uri="{FF2B5EF4-FFF2-40B4-BE49-F238E27FC236}">
                <a16:creationId xmlns:a16="http://schemas.microsoft.com/office/drawing/2014/main" id="{579B07C2-9818-BA58-57C0-FE52C9EB947C}"/>
              </a:ext>
            </a:extLst>
          </p:cNvPr>
          <p:cNvSpPr txBox="1"/>
          <p:nvPr/>
        </p:nvSpPr>
        <p:spPr>
          <a:xfrm>
            <a:off x="4163742" y="1409127"/>
            <a:ext cx="3864516" cy="2576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807"/>
              </a:lnSpc>
            </a:pPr>
            <a:r>
              <a:rPr lang="en-US" sz="3200" u="sng" dirty="0">
                <a:latin typeface="Bahnschrift" panose="020B0502040204020203" pitchFamily="34" charset="0"/>
              </a:rPr>
              <a:t>Key Takeaway</a:t>
            </a:r>
          </a:p>
        </p:txBody>
      </p:sp>
      <p:sp>
        <p:nvSpPr>
          <p:cNvPr id="3" name="TextBox 5">
            <a:extLst>
              <a:ext uri="{FF2B5EF4-FFF2-40B4-BE49-F238E27FC236}">
                <a16:creationId xmlns:a16="http://schemas.microsoft.com/office/drawing/2014/main" id="{1B708475-F20A-58FE-0295-029FC091F01E}"/>
              </a:ext>
            </a:extLst>
          </p:cNvPr>
          <p:cNvSpPr txBox="1"/>
          <p:nvPr/>
        </p:nvSpPr>
        <p:spPr>
          <a:xfrm>
            <a:off x="6096000" y="2260602"/>
            <a:ext cx="5549697" cy="238135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171450" indent="-171450">
              <a:lnSpc>
                <a:spcPct val="200000"/>
              </a:lnSpc>
              <a:buFont typeface="Arial" panose="020B0604020202020204" pitchFamily="34" charset="0"/>
              <a:buChar char="•"/>
            </a:pPr>
            <a:r>
              <a:rPr lang="en-US" sz="1600" dirty="0">
                <a:latin typeface="Bahnschrift" panose="020B0502040204020203" pitchFamily="34" charset="0"/>
              </a:rPr>
              <a:t>Code Audit</a:t>
            </a:r>
          </a:p>
          <a:p>
            <a:pPr marL="171450" indent="-171450">
              <a:lnSpc>
                <a:spcPct val="200000"/>
              </a:lnSpc>
              <a:buFont typeface="Arial" panose="020B0604020202020204" pitchFamily="34" charset="0"/>
              <a:buChar char="•"/>
            </a:pPr>
            <a:r>
              <a:rPr lang="en-US" sz="1600" dirty="0">
                <a:latin typeface="Bahnschrift" panose="020B0502040204020203" pitchFamily="34" charset="0"/>
              </a:rPr>
              <a:t>Use safe, known and reputed oracles</a:t>
            </a:r>
          </a:p>
          <a:p>
            <a:pPr marL="171450" indent="-171450">
              <a:lnSpc>
                <a:spcPct val="200000"/>
              </a:lnSpc>
              <a:buFont typeface="Arial" panose="020B0604020202020204" pitchFamily="34" charset="0"/>
              <a:buChar char="•"/>
            </a:pPr>
            <a:r>
              <a:rPr lang="en-US" sz="1600" dirty="0">
                <a:latin typeface="Bahnschrift" panose="020B0502040204020203" pitchFamily="34" charset="0"/>
              </a:rPr>
              <a:t>Error handling and checking low level function calls value</a:t>
            </a:r>
          </a:p>
          <a:p>
            <a:pPr marL="171450" indent="-171450">
              <a:lnSpc>
                <a:spcPct val="200000"/>
              </a:lnSpc>
              <a:buFont typeface="Arial" panose="020B0604020202020204" pitchFamily="34" charset="0"/>
              <a:buChar char="•"/>
            </a:pPr>
            <a:r>
              <a:rPr lang="en-US" sz="1600" dirty="0">
                <a:latin typeface="Bahnschrift" panose="020B0502040204020203" pitchFamily="34" charset="0"/>
              </a:rPr>
              <a:t>Gas limits</a:t>
            </a:r>
          </a:p>
          <a:p>
            <a:pPr marL="171450" indent="-171450">
              <a:lnSpc>
                <a:spcPct val="200000"/>
              </a:lnSpc>
              <a:buFont typeface="Arial" panose="020B0604020202020204" pitchFamily="34" charset="0"/>
              <a:buChar char="•"/>
            </a:pPr>
            <a:endParaRPr lang="en-US" sz="1600" dirty="0">
              <a:latin typeface="Bahnschrift" panose="020B0502040204020203" pitchFamily="34" charset="0"/>
            </a:endParaRPr>
          </a:p>
        </p:txBody>
      </p:sp>
    </p:spTree>
    <p:extLst>
      <p:ext uri="{BB962C8B-B14F-4D97-AF65-F5344CB8AC3E}">
        <p14:creationId xmlns:p14="http://schemas.microsoft.com/office/powerpoint/2010/main" val="16436883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black background with a black square&#10;&#10;Description automatically generated with medium confidence">
            <a:extLst>
              <a:ext uri="{FF2B5EF4-FFF2-40B4-BE49-F238E27FC236}">
                <a16:creationId xmlns:a16="http://schemas.microsoft.com/office/drawing/2014/main" id="{DA7EAFE7-A913-4946-23F1-F647F4228535}"/>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Lst>
          </a:blip>
          <a:stretch>
            <a:fillRect/>
          </a:stretch>
        </p:blipFill>
        <p:spPr>
          <a:xfrm>
            <a:off x="461997" y="364332"/>
            <a:ext cx="1831146" cy="642936"/>
          </a:xfrm>
          <a:prstGeom prst="rect">
            <a:avLst/>
          </a:prstGeom>
        </p:spPr>
      </p:pic>
      <p:sp>
        <p:nvSpPr>
          <p:cNvPr id="5" name="TextBox 5">
            <a:extLst>
              <a:ext uri="{FF2B5EF4-FFF2-40B4-BE49-F238E27FC236}">
                <a16:creationId xmlns:a16="http://schemas.microsoft.com/office/drawing/2014/main" id="{3048A11A-E586-F50F-FDC6-BAE33ED5EE86}"/>
              </a:ext>
            </a:extLst>
          </p:cNvPr>
          <p:cNvSpPr txBox="1"/>
          <p:nvPr/>
        </p:nvSpPr>
        <p:spPr>
          <a:xfrm>
            <a:off x="461997" y="2239254"/>
            <a:ext cx="5549697" cy="385868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171450" indent="-171450">
              <a:lnSpc>
                <a:spcPct val="200000"/>
              </a:lnSpc>
              <a:buFont typeface="Arial" panose="020B0604020202020204" pitchFamily="34" charset="0"/>
              <a:buChar char="•"/>
            </a:pPr>
            <a:r>
              <a:rPr lang="en-US" sz="1600" dirty="0">
                <a:latin typeface="Bahnschrift" panose="020B0502040204020203" pitchFamily="34" charset="0"/>
              </a:rPr>
              <a:t>The </a:t>
            </a:r>
            <a:r>
              <a:rPr lang="en-US" sz="1600" dirty="0" err="1">
                <a:latin typeface="Bahnschrift" panose="020B0502040204020203" pitchFamily="34" charset="0"/>
              </a:rPr>
              <a:t>Ethernaut</a:t>
            </a:r>
            <a:endParaRPr lang="en-US" sz="1600" dirty="0">
              <a:latin typeface="Bahnschrift" panose="020B0502040204020203" pitchFamily="34" charset="0"/>
            </a:endParaRPr>
          </a:p>
          <a:p>
            <a:pPr lvl="1">
              <a:lnSpc>
                <a:spcPct val="200000"/>
              </a:lnSpc>
            </a:pPr>
            <a:r>
              <a:rPr lang="en-US" sz="1600" dirty="0">
                <a:latin typeface="Bahnschrift" panose="020B0502040204020203" pitchFamily="34" charset="0"/>
                <a:hlinkClick r:id="rId3"/>
              </a:rPr>
              <a:t>https://ethernaut.openzeppelin.com/</a:t>
            </a:r>
            <a:r>
              <a:rPr lang="en-US" sz="1600" dirty="0">
                <a:latin typeface="Bahnschrift" panose="020B0502040204020203" pitchFamily="34" charset="0"/>
              </a:rPr>
              <a:t> </a:t>
            </a:r>
          </a:p>
          <a:p>
            <a:pPr marL="171450" indent="-171450">
              <a:lnSpc>
                <a:spcPct val="200000"/>
              </a:lnSpc>
              <a:buFont typeface="Arial" panose="020B0604020202020204" pitchFamily="34" charset="0"/>
              <a:buChar char="•"/>
            </a:pPr>
            <a:r>
              <a:rPr lang="en-US" sz="1600" dirty="0">
                <a:latin typeface="Bahnschrift" panose="020B0502040204020203" pitchFamily="34" charset="0"/>
              </a:rPr>
              <a:t>Damn Vulnerable Defi</a:t>
            </a:r>
          </a:p>
          <a:p>
            <a:pPr lvl="1">
              <a:lnSpc>
                <a:spcPct val="200000"/>
              </a:lnSpc>
            </a:pPr>
            <a:r>
              <a:rPr lang="en-US" sz="1600" dirty="0">
                <a:latin typeface="Bahnschrift" panose="020B0502040204020203" pitchFamily="34" charset="0"/>
                <a:hlinkClick r:id="rId4"/>
              </a:rPr>
              <a:t>https://www.damnvulnerabledefi.xyz/</a:t>
            </a:r>
            <a:endParaRPr lang="en-US" sz="1600" dirty="0">
              <a:latin typeface="Bahnschrift" panose="020B0502040204020203" pitchFamily="34" charset="0"/>
            </a:endParaRPr>
          </a:p>
          <a:p>
            <a:pPr marL="171450" indent="-171450">
              <a:lnSpc>
                <a:spcPct val="200000"/>
              </a:lnSpc>
              <a:buFont typeface="Arial" panose="020B0604020202020204" pitchFamily="34" charset="0"/>
              <a:buChar char="•"/>
            </a:pPr>
            <a:r>
              <a:rPr lang="en-US" sz="1600" dirty="0">
                <a:latin typeface="Bahnschrift" panose="020B0502040204020203" pitchFamily="34" charset="0"/>
              </a:rPr>
              <a:t>Not-so-smart-contracts</a:t>
            </a:r>
          </a:p>
          <a:p>
            <a:pPr lvl="1">
              <a:lnSpc>
                <a:spcPct val="200000"/>
              </a:lnSpc>
            </a:pPr>
            <a:r>
              <a:rPr lang="en-US" sz="1600" dirty="0">
                <a:latin typeface="Bahnschrift" panose="020B0502040204020203" pitchFamily="34" charset="0"/>
                <a:hlinkClick r:id="rId5"/>
              </a:rPr>
              <a:t>https://github.com/crytic/not-so-smart-contracts</a:t>
            </a:r>
            <a:endParaRPr lang="en-US" sz="1600" dirty="0">
              <a:latin typeface="Bahnschrift" panose="020B0502040204020203" pitchFamily="34" charset="0"/>
            </a:endParaRPr>
          </a:p>
          <a:p>
            <a:pPr marL="171450" indent="-171450">
              <a:lnSpc>
                <a:spcPct val="200000"/>
              </a:lnSpc>
              <a:buFont typeface="Arial" panose="020B0604020202020204" pitchFamily="34" charset="0"/>
              <a:buChar char="•"/>
            </a:pPr>
            <a:r>
              <a:rPr lang="en-US" sz="1600" dirty="0">
                <a:latin typeface="Bahnschrift" panose="020B0502040204020203" pitchFamily="34" charset="0"/>
              </a:rPr>
              <a:t>Console Cow Boys Blog</a:t>
            </a:r>
          </a:p>
          <a:p>
            <a:pPr lvl="1">
              <a:lnSpc>
                <a:spcPct val="200000"/>
              </a:lnSpc>
            </a:pPr>
            <a:r>
              <a:rPr lang="en-US" sz="1600" dirty="0">
                <a:latin typeface="Bahnschrift" panose="020B0502040204020203" pitchFamily="34" charset="0"/>
                <a:hlinkClick r:id="rId6"/>
              </a:rPr>
              <a:t>https://console-cowboys.blogspot.com/</a:t>
            </a:r>
            <a:r>
              <a:rPr lang="en-US" sz="1600" dirty="0">
                <a:latin typeface="Bahnschrift" panose="020B0502040204020203" pitchFamily="34" charset="0"/>
              </a:rPr>
              <a:t>  </a:t>
            </a:r>
          </a:p>
        </p:txBody>
      </p:sp>
      <p:sp>
        <p:nvSpPr>
          <p:cNvPr id="10" name="Text Placeholder 4"/>
          <p:cNvSpPr txBox="1">
            <a:spLocks/>
          </p:cNvSpPr>
          <p:nvPr/>
        </p:nvSpPr>
        <p:spPr>
          <a:xfrm>
            <a:off x="461997" y="2068684"/>
            <a:ext cx="4343400" cy="341141"/>
          </a:xfrm>
          <a:prstGeom prst="rect">
            <a:avLst/>
          </a:prstGeom>
        </p:spPr>
        <p:txBody>
          <a:bodyPr/>
          <a:lst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NimbusSan" pitchFamily="2" charset="77"/>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buNone/>
            </a:pPr>
            <a:endParaRPr lang="en-US" b="1" dirty="0">
              <a:latin typeface="Bahnschrift" panose="020B0502040204020203" pitchFamily="34" charset="0"/>
            </a:endParaRPr>
          </a:p>
        </p:txBody>
      </p:sp>
      <p:sp>
        <p:nvSpPr>
          <p:cNvPr id="2" name="TextBox 4">
            <a:extLst>
              <a:ext uri="{FF2B5EF4-FFF2-40B4-BE49-F238E27FC236}">
                <a16:creationId xmlns:a16="http://schemas.microsoft.com/office/drawing/2014/main" id="{579B07C2-9818-BA58-57C0-FE52C9EB947C}"/>
              </a:ext>
            </a:extLst>
          </p:cNvPr>
          <p:cNvSpPr txBox="1"/>
          <p:nvPr/>
        </p:nvSpPr>
        <p:spPr>
          <a:xfrm>
            <a:off x="4163742" y="1409127"/>
            <a:ext cx="3864516" cy="2576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807"/>
              </a:lnSpc>
            </a:pPr>
            <a:r>
              <a:rPr lang="en-US" sz="3200" u="sng" dirty="0">
                <a:latin typeface="Bahnschrift" panose="020B0502040204020203" pitchFamily="34" charset="0"/>
              </a:rPr>
              <a:t>Learning Resources</a:t>
            </a:r>
          </a:p>
        </p:txBody>
      </p:sp>
      <p:sp>
        <p:nvSpPr>
          <p:cNvPr id="3" name="TextBox 5">
            <a:extLst>
              <a:ext uri="{FF2B5EF4-FFF2-40B4-BE49-F238E27FC236}">
                <a16:creationId xmlns:a16="http://schemas.microsoft.com/office/drawing/2014/main" id="{1B708475-F20A-58FE-0295-029FC091F01E}"/>
              </a:ext>
            </a:extLst>
          </p:cNvPr>
          <p:cNvSpPr txBox="1"/>
          <p:nvPr/>
        </p:nvSpPr>
        <p:spPr>
          <a:xfrm>
            <a:off x="6096000" y="2260602"/>
            <a:ext cx="5549697" cy="287380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171450" indent="-171450">
              <a:lnSpc>
                <a:spcPct val="200000"/>
              </a:lnSpc>
              <a:buFont typeface="Arial" panose="020B0604020202020204" pitchFamily="34" charset="0"/>
              <a:buChar char="•"/>
            </a:pPr>
            <a:r>
              <a:rPr lang="en-US" sz="1600" dirty="0" err="1">
                <a:latin typeface="Bahnschrift" panose="020B0502040204020203" pitchFamily="34" charset="0"/>
              </a:rPr>
              <a:t>Dapp</a:t>
            </a:r>
            <a:r>
              <a:rPr lang="en-US" sz="1600" dirty="0">
                <a:latin typeface="Bahnschrift" panose="020B0502040204020203" pitchFamily="34" charset="0"/>
              </a:rPr>
              <a:t> University</a:t>
            </a:r>
          </a:p>
          <a:p>
            <a:pPr lvl="1">
              <a:lnSpc>
                <a:spcPct val="200000"/>
              </a:lnSpc>
            </a:pPr>
            <a:r>
              <a:rPr lang="en-US" sz="1600" dirty="0">
                <a:latin typeface="Bahnschrift" panose="020B0502040204020203" pitchFamily="34" charset="0"/>
                <a:hlinkClick r:id="rId3"/>
              </a:rPr>
              <a:t>https://www.dappuniversity.com/</a:t>
            </a:r>
            <a:r>
              <a:rPr lang="en-US" sz="1600" dirty="0">
                <a:latin typeface="Bahnschrift" panose="020B0502040204020203" pitchFamily="34" charset="0"/>
              </a:rPr>
              <a:t> </a:t>
            </a:r>
          </a:p>
          <a:p>
            <a:pPr marL="171450" indent="-171450">
              <a:lnSpc>
                <a:spcPct val="200000"/>
              </a:lnSpc>
              <a:buFont typeface="Arial" panose="020B0604020202020204" pitchFamily="34" charset="0"/>
              <a:buChar char="•"/>
            </a:pPr>
            <a:r>
              <a:rPr lang="en-US" sz="1600" dirty="0">
                <a:latin typeface="Bahnschrift" panose="020B0502040204020203" pitchFamily="34" charset="0"/>
              </a:rPr>
              <a:t>Publicly available contract audit reports</a:t>
            </a:r>
          </a:p>
          <a:p>
            <a:pPr lvl="1">
              <a:lnSpc>
                <a:spcPct val="200000"/>
              </a:lnSpc>
            </a:pPr>
            <a:r>
              <a:rPr lang="en-US" sz="1600" dirty="0">
                <a:latin typeface="Bahnschrift" panose="020B0502040204020203" pitchFamily="34" charset="0"/>
                <a:hlinkClick r:id="rId7"/>
              </a:rPr>
              <a:t>https://github.com/interfinetwork/smart-contract-audits</a:t>
            </a:r>
            <a:endParaRPr lang="en-US" sz="1600" dirty="0">
              <a:latin typeface="Bahnschrift" panose="020B0502040204020203" pitchFamily="34" charset="0"/>
            </a:endParaRPr>
          </a:p>
          <a:p>
            <a:pPr marL="171450" indent="-171450">
              <a:lnSpc>
                <a:spcPct val="200000"/>
              </a:lnSpc>
              <a:buFont typeface="Arial" panose="020B0604020202020204" pitchFamily="34" charset="0"/>
              <a:buChar char="•"/>
            </a:pPr>
            <a:r>
              <a:rPr lang="en-US" sz="1600" dirty="0">
                <a:latin typeface="Bahnschrift" panose="020B0502040204020203" pitchFamily="34" charset="0"/>
              </a:rPr>
              <a:t>Security Requirements For Development</a:t>
            </a:r>
          </a:p>
          <a:p>
            <a:pPr lvl="1">
              <a:lnSpc>
                <a:spcPct val="200000"/>
              </a:lnSpc>
            </a:pPr>
            <a:r>
              <a:rPr lang="en-US" sz="1600" dirty="0">
                <a:latin typeface="Bahnschrift" panose="020B0502040204020203" pitchFamily="34" charset="0"/>
                <a:hlinkClick r:id="rId8"/>
              </a:rPr>
              <a:t>https://entethalliance.org/specs/ethtrust-sl/</a:t>
            </a:r>
            <a:endParaRPr lang="en-US" sz="1600" dirty="0">
              <a:latin typeface="Bahnschrift" panose="020B0502040204020203" pitchFamily="34" charset="0"/>
            </a:endParaRPr>
          </a:p>
        </p:txBody>
      </p:sp>
    </p:spTree>
    <p:extLst>
      <p:ext uri="{BB962C8B-B14F-4D97-AF65-F5344CB8AC3E}">
        <p14:creationId xmlns:p14="http://schemas.microsoft.com/office/powerpoint/2010/main" val="1876505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black background with a black square&#10;&#10;Description automatically generated with medium confidence">
            <a:extLst>
              <a:ext uri="{FF2B5EF4-FFF2-40B4-BE49-F238E27FC236}">
                <a16:creationId xmlns:a16="http://schemas.microsoft.com/office/drawing/2014/main" id="{DA7EAFE7-A913-4946-23F1-F647F4228535}"/>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Lst>
          </a:blip>
          <a:stretch>
            <a:fillRect/>
          </a:stretch>
        </p:blipFill>
        <p:spPr>
          <a:xfrm>
            <a:off x="461997" y="364332"/>
            <a:ext cx="1831146" cy="642936"/>
          </a:xfrm>
          <a:prstGeom prst="rect">
            <a:avLst/>
          </a:prstGeom>
        </p:spPr>
      </p:pic>
      <p:sp>
        <p:nvSpPr>
          <p:cNvPr id="5" name="TextBox 5">
            <a:extLst>
              <a:ext uri="{FF2B5EF4-FFF2-40B4-BE49-F238E27FC236}">
                <a16:creationId xmlns:a16="http://schemas.microsoft.com/office/drawing/2014/main" id="{3048A11A-E586-F50F-FDC6-BAE33ED5EE86}"/>
              </a:ext>
            </a:extLst>
          </p:cNvPr>
          <p:cNvSpPr txBox="1"/>
          <p:nvPr/>
        </p:nvSpPr>
        <p:spPr>
          <a:xfrm>
            <a:off x="461996" y="2421749"/>
            <a:ext cx="5549697" cy="484357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171450" indent="-171450">
              <a:lnSpc>
                <a:spcPct val="200000"/>
              </a:lnSpc>
              <a:buFont typeface="Arial" panose="020B0604020202020204" pitchFamily="34" charset="0"/>
              <a:buChar char="•"/>
            </a:pPr>
            <a:r>
              <a:rPr lang="en-US" sz="1600" dirty="0">
                <a:latin typeface="Bahnschrift" panose="020B0502040204020203" pitchFamily="34" charset="0"/>
              </a:rPr>
              <a:t>Slither</a:t>
            </a:r>
          </a:p>
          <a:p>
            <a:pPr lvl="1">
              <a:lnSpc>
                <a:spcPct val="200000"/>
              </a:lnSpc>
            </a:pPr>
            <a:r>
              <a:rPr lang="en-US" sz="1600" dirty="0">
                <a:latin typeface="Bahnschrift" panose="020B0502040204020203" pitchFamily="34" charset="0"/>
                <a:hlinkClick r:id="rId3"/>
              </a:rPr>
              <a:t>https://github.com/crytic/slither</a:t>
            </a:r>
            <a:r>
              <a:rPr lang="en-US" sz="1600" dirty="0">
                <a:latin typeface="Bahnschrift" panose="020B0502040204020203" pitchFamily="34" charset="0"/>
              </a:rPr>
              <a:t> </a:t>
            </a:r>
          </a:p>
          <a:p>
            <a:pPr marL="171450" indent="-171450">
              <a:lnSpc>
                <a:spcPct val="200000"/>
              </a:lnSpc>
              <a:buFont typeface="Arial" panose="020B0604020202020204" pitchFamily="34" charset="0"/>
              <a:buChar char="•"/>
            </a:pPr>
            <a:r>
              <a:rPr lang="en-US" sz="1600" dirty="0" err="1">
                <a:latin typeface="Bahnschrift" panose="020B0502040204020203" pitchFamily="34" charset="0"/>
              </a:rPr>
              <a:t>Mythril</a:t>
            </a:r>
            <a:endParaRPr lang="en-US" sz="1600" dirty="0">
              <a:latin typeface="Bahnschrift" panose="020B0502040204020203" pitchFamily="34" charset="0"/>
            </a:endParaRPr>
          </a:p>
          <a:p>
            <a:pPr lvl="1">
              <a:lnSpc>
                <a:spcPct val="200000"/>
              </a:lnSpc>
            </a:pPr>
            <a:r>
              <a:rPr lang="en-US" sz="1600" dirty="0">
                <a:latin typeface="Bahnschrift" panose="020B0502040204020203" pitchFamily="34" charset="0"/>
                <a:hlinkClick r:id="rId4"/>
              </a:rPr>
              <a:t>https://github.com/ConsenSys/mythril</a:t>
            </a:r>
            <a:endParaRPr lang="en-US" sz="1600" dirty="0">
              <a:latin typeface="Bahnschrift" panose="020B0502040204020203" pitchFamily="34" charset="0"/>
            </a:endParaRPr>
          </a:p>
          <a:p>
            <a:pPr marL="171450" indent="-171450">
              <a:lnSpc>
                <a:spcPct val="200000"/>
              </a:lnSpc>
              <a:buFont typeface="Arial" panose="020B0604020202020204" pitchFamily="34" charset="0"/>
              <a:buChar char="•"/>
            </a:pPr>
            <a:r>
              <a:rPr lang="en-US" sz="1600" dirty="0" err="1">
                <a:latin typeface="Bahnschrift" panose="020B0502040204020203" pitchFamily="34" charset="0"/>
              </a:rPr>
              <a:t>MadMax</a:t>
            </a:r>
            <a:endParaRPr lang="en-US" sz="1600" dirty="0">
              <a:latin typeface="Bahnschrift" panose="020B0502040204020203" pitchFamily="34" charset="0"/>
            </a:endParaRPr>
          </a:p>
          <a:p>
            <a:pPr lvl="1">
              <a:lnSpc>
                <a:spcPct val="200000"/>
              </a:lnSpc>
            </a:pPr>
            <a:r>
              <a:rPr lang="en-US" sz="1600" dirty="0">
                <a:latin typeface="Bahnschrift" panose="020B0502040204020203" pitchFamily="34" charset="0"/>
                <a:hlinkClick r:id="rId5"/>
              </a:rPr>
              <a:t>https://github.com/nevillegrech/MadMax</a:t>
            </a:r>
            <a:endParaRPr lang="en-US" sz="1600" dirty="0">
              <a:latin typeface="Bahnschrift" panose="020B0502040204020203" pitchFamily="34" charset="0"/>
            </a:endParaRPr>
          </a:p>
          <a:p>
            <a:pPr marL="171450" indent="-171450">
              <a:lnSpc>
                <a:spcPct val="200000"/>
              </a:lnSpc>
              <a:buFont typeface="Arial" panose="020B0604020202020204" pitchFamily="34" charset="0"/>
              <a:buChar char="•"/>
            </a:pPr>
            <a:r>
              <a:rPr lang="en-US" sz="1600" dirty="0" err="1">
                <a:latin typeface="Bahnschrift" panose="020B0502040204020203" pitchFamily="34" charset="0"/>
              </a:rPr>
              <a:t>Oyente</a:t>
            </a:r>
            <a:endParaRPr lang="en-US" sz="1600" dirty="0">
              <a:latin typeface="Bahnschrift" panose="020B0502040204020203" pitchFamily="34" charset="0"/>
            </a:endParaRPr>
          </a:p>
          <a:p>
            <a:pPr lvl="1">
              <a:lnSpc>
                <a:spcPct val="200000"/>
              </a:lnSpc>
            </a:pPr>
            <a:r>
              <a:rPr lang="en-US" sz="1600" dirty="0">
                <a:latin typeface="Bahnschrift" panose="020B0502040204020203" pitchFamily="34" charset="0"/>
                <a:hlinkClick r:id="rId6"/>
              </a:rPr>
              <a:t>https://github.com/enzymefinance/oyente</a:t>
            </a:r>
            <a:r>
              <a:rPr lang="en-US" sz="1600" dirty="0">
                <a:latin typeface="Bahnschrift" panose="020B0502040204020203" pitchFamily="34" charset="0"/>
              </a:rPr>
              <a:t> </a:t>
            </a:r>
          </a:p>
          <a:p>
            <a:pPr lvl="1">
              <a:lnSpc>
                <a:spcPct val="200000"/>
              </a:lnSpc>
            </a:pPr>
            <a:endParaRPr lang="en-US" sz="1600" dirty="0">
              <a:latin typeface="Bahnschrift" panose="020B0502040204020203" pitchFamily="34" charset="0"/>
            </a:endParaRPr>
          </a:p>
          <a:p>
            <a:pPr lvl="1">
              <a:lnSpc>
                <a:spcPct val="200000"/>
              </a:lnSpc>
            </a:pPr>
            <a:endParaRPr lang="en-US" sz="1600" dirty="0">
              <a:latin typeface="Bahnschrift" panose="020B0502040204020203" pitchFamily="34" charset="0"/>
            </a:endParaRPr>
          </a:p>
        </p:txBody>
      </p:sp>
      <p:sp>
        <p:nvSpPr>
          <p:cNvPr id="10" name="Text Placeholder 4"/>
          <p:cNvSpPr txBox="1">
            <a:spLocks/>
          </p:cNvSpPr>
          <p:nvPr/>
        </p:nvSpPr>
        <p:spPr>
          <a:xfrm>
            <a:off x="461997" y="2068684"/>
            <a:ext cx="4343400" cy="341141"/>
          </a:xfrm>
          <a:prstGeom prst="rect">
            <a:avLst/>
          </a:prstGeom>
        </p:spPr>
        <p:txBody>
          <a:bodyPr/>
          <a:lst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NimbusSan" pitchFamily="2" charset="77"/>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NimbusSan" pitchFamily="2" charset="77"/>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buNone/>
            </a:pPr>
            <a:endParaRPr lang="en-US" b="1" dirty="0">
              <a:latin typeface="Bahnschrift" panose="020B0502040204020203" pitchFamily="34" charset="0"/>
            </a:endParaRPr>
          </a:p>
        </p:txBody>
      </p:sp>
      <p:sp>
        <p:nvSpPr>
          <p:cNvPr id="2" name="TextBox 4">
            <a:extLst>
              <a:ext uri="{FF2B5EF4-FFF2-40B4-BE49-F238E27FC236}">
                <a16:creationId xmlns:a16="http://schemas.microsoft.com/office/drawing/2014/main" id="{5AC81DAE-5E8B-3616-DE7C-94A8B75FD1B9}"/>
              </a:ext>
            </a:extLst>
          </p:cNvPr>
          <p:cNvSpPr txBox="1"/>
          <p:nvPr/>
        </p:nvSpPr>
        <p:spPr>
          <a:xfrm>
            <a:off x="4163742" y="1409127"/>
            <a:ext cx="3864516" cy="2576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807"/>
              </a:lnSpc>
            </a:pPr>
            <a:r>
              <a:rPr lang="en-US" sz="3200" u="sng" dirty="0">
                <a:latin typeface="Bahnschrift" panose="020B0502040204020203" pitchFamily="34" charset="0"/>
              </a:rPr>
              <a:t>Auditing Tools</a:t>
            </a:r>
          </a:p>
        </p:txBody>
      </p:sp>
      <p:sp>
        <p:nvSpPr>
          <p:cNvPr id="3" name="TextBox 5">
            <a:extLst>
              <a:ext uri="{FF2B5EF4-FFF2-40B4-BE49-F238E27FC236}">
                <a16:creationId xmlns:a16="http://schemas.microsoft.com/office/drawing/2014/main" id="{66967F8F-C5AE-0502-A3F7-1517F2666EBF}"/>
              </a:ext>
            </a:extLst>
          </p:cNvPr>
          <p:cNvSpPr txBox="1"/>
          <p:nvPr/>
        </p:nvSpPr>
        <p:spPr>
          <a:xfrm>
            <a:off x="6180308" y="2499573"/>
            <a:ext cx="5549697" cy="336624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171450" indent="-171450">
              <a:lnSpc>
                <a:spcPct val="200000"/>
              </a:lnSpc>
              <a:buFont typeface="Arial" panose="020B0604020202020204" pitchFamily="34" charset="0"/>
              <a:buChar char="•"/>
            </a:pPr>
            <a:r>
              <a:rPr lang="en-US" sz="1600" dirty="0">
                <a:latin typeface="Bahnschrift" panose="020B0502040204020203" pitchFamily="34" charset="0"/>
              </a:rPr>
              <a:t>Manticore</a:t>
            </a:r>
          </a:p>
          <a:p>
            <a:pPr lvl="1">
              <a:lnSpc>
                <a:spcPct val="200000"/>
              </a:lnSpc>
            </a:pPr>
            <a:r>
              <a:rPr lang="en-US" sz="1600" dirty="0">
                <a:latin typeface="Bahnschrift" panose="020B0502040204020203" pitchFamily="34" charset="0"/>
                <a:hlinkClick r:id="rId7"/>
              </a:rPr>
              <a:t>https://github.com/trailofbits/manticore</a:t>
            </a:r>
            <a:r>
              <a:rPr lang="en-US" sz="1600" dirty="0">
                <a:latin typeface="Bahnschrift" panose="020B0502040204020203" pitchFamily="34" charset="0"/>
              </a:rPr>
              <a:t> </a:t>
            </a:r>
          </a:p>
          <a:p>
            <a:pPr marL="171450" indent="-171450">
              <a:lnSpc>
                <a:spcPct val="200000"/>
              </a:lnSpc>
              <a:buFont typeface="Arial" panose="020B0604020202020204" pitchFamily="34" charset="0"/>
              <a:buChar char="•"/>
            </a:pPr>
            <a:r>
              <a:rPr lang="en-US" sz="1600" dirty="0">
                <a:latin typeface="Bahnschrift" panose="020B0502040204020203" pitchFamily="34" charset="0"/>
              </a:rPr>
              <a:t>Slither</a:t>
            </a:r>
          </a:p>
          <a:p>
            <a:pPr lvl="1">
              <a:lnSpc>
                <a:spcPct val="200000"/>
              </a:lnSpc>
            </a:pPr>
            <a:r>
              <a:rPr lang="en-US" sz="1600" dirty="0">
                <a:latin typeface="Bahnschrift" panose="020B0502040204020203" pitchFamily="34" charset="0"/>
                <a:hlinkClick r:id="rId3"/>
              </a:rPr>
              <a:t>https://github.com/crytic/slither</a:t>
            </a:r>
            <a:r>
              <a:rPr lang="en-US" sz="1600" dirty="0">
                <a:latin typeface="Bahnschrift" panose="020B0502040204020203" pitchFamily="34" charset="0"/>
              </a:rPr>
              <a:t> </a:t>
            </a:r>
          </a:p>
          <a:p>
            <a:pPr marL="171450" indent="-171450">
              <a:lnSpc>
                <a:spcPct val="200000"/>
              </a:lnSpc>
              <a:buFont typeface="Arial" panose="020B0604020202020204" pitchFamily="34" charset="0"/>
              <a:buChar char="•"/>
            </a:pPr>
            <a:r>
              <a:rPr lang="en-US" sz="1600" dirty="0">
                <a:latin typeface="Bahnschrift" panose="020B0502040204020203" pitchFamily="34" charset="0"/>
              </a:rPr>
              <a:t>Various Repositories for Smart Contract </a:t>
            </a:r>
          </a:p>
          <a:p>
            <a:pPr lvl="2">
              <a:lnSpc>
                <a:spcPct val="200000"/>
              </a:lnSpc>
            </a:pPr>
            <a:r>
              <a:rPr lang="en-US" sz="1600" dirty="0">
                <a:latin typeface="Bahnschrift" panose="020B0502040204020203" pitchFamily="34" charset="0"/>
                <a:hlinkClick r:id="rId8"/>
              </a:rPr>
              <a:t>https://github.com/shanzson/Smart-Contract-Auditor-Tools-and-Techniques</a:t>
            </a:r>
            <a:r>
              <a:rPr lang="en-US" sz="1600" dirty="0">
                <a:latin typeface="Bahnschrift" panose="020B0502040204020203" pitchFamily="34" charset="0"/>
              </a:rPr>
              <a:t> </a:t>
            </a:r>
          </a:p>
        </p:txBody>
      </p:sp>
    </p:spTree>
    <p:extLst>
      <p:ext uri="{BB962C8B-B14F-4D97-AF65-F5344CB8AC3E}">
        <p14:creationId xmlns:p14="http://schemas.microsoft.com/office/powerpoint/2010/main" val="21072344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black background with a black square&#10;&#10;Description automatically generated with medium confidence">
            <a:extLst>
              <a:ext uri="{FF2B5EF4-FFF2-40B4-BE49-F238E27FC236}">
                <a16:creationId xmlns:a16="http://schemas.microsoft.com/office/drawing/2014/main" id="{DA7EAFE7-A913-4946-23F1-F647F4228535}"/>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Lst>
          </a:blip>
          <a:stretch>
            <a:fillRect/>
          </a:stretch>
        </p:blipFill>
        <p:spPr>
          <a:xfrm>
            <a:off x="461997" y="364332"/>
            <a:ext cx="1831146" cy="642936"/>
          </a:xfrm>
          <a:prstGeom prst="rect">
            <a:avLst/>
          </a:prstGeom>
        </p:spPr>
      </p:pic>
      <p:sp>
        <p:nvSpPr>
          <p:cNvPr id="10" name="Google Shape;318;p33"/>
          <p:cNvSpPr txBox="1">
            <a:spLocks/>
          </p:cNvSpPr>
          <p:nvPr/>
        </p:nvSpPr>
        <p:spPr>
          <a:xfrm>
            <a:off x="3310350" y="2732395"/>
            <a:ext cx="5457000" cy="1159800"/>
          </a:xfrm>
          <a:prstGeom prst="rect">
            <a:avLst/>
          </a:prstGeom>
        </p:spPr>
        <p:txBody>
          <a:bodyPr spcFirstLastPara="1" vert="horz" wrap="square" lIns="91425" tIns="91425" rIns="91425" bIns="91425" rtlCol="0" anchor="t" anchorCtr="0">
            <a:noAutofit/>
          </a:bodyPr>
          <a:lstStyle>
            <a:lvl1pPr algn="ctr" defTabSz="1219170" rtl="0" eaLnBrk="1" latinLnBrk="0" hangingPunct="1">
              <a:lnSpc>
                <a:spcPct val="86000"/>
              </a:lnSpc>
              <a:spcBef>
                <a:spcPct val="0"/>
              </a:spcBef>
              <a:buNone/>
              <a:defRPr sz="2800" kern="800" spc="-53">
                <a:solidFill>
                  <a:schemeClr val="tx1"/>
                </a:solidFill>
                <a:latin typeface="Changeling Neo" panose="020B0605020202080204" pitchFamily="34" charset="77"/>
                <a:ea typeface="+mj-ea"/>
                <a:cs typeface="+mj-cs"/>
              </a:defRPr>
            </a:lvl1pPr>
          </a:lstStyle>
          <a:p>
            <a:pPr>
              <a:spcBef>
                <a:spcPts val="0"/>
              </a:spcBef>
            </a:pPr>
            <a:r>
              <a:rPr lang="en-GB" sz="4800" dirty="0">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3901752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black background with a black square&#10;&#10;Description automatically generated with medium confidence">
            <a:extLst>
              <a:ext uri="{FF2B5EF4-FFF2-40B4-BE49-F238E27FC236}">
                <a16:creationId xmlns:a16="http://schemas.microsoft.com/office/drawing/2014/main" id="{DA7EAFE7-A913-4946-23F1-F647F4228535}"/>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Lst>
          </a:blip>
          <a:stretch>
            <a:fillRect/>
          </a:stretch>
        </p:blipFill>
        <p:spPr>
          <a:xfrm>
            <a:off x="461997" y="364332"/>
            <a:ext cx="1831146" cy="642936"/>
          </a:xfrm>
          <a:prstGeom prst="rect">
            <a:avLst/>
          </a:prstGeom>
        </p:spPr>
      </p:pic>
      <p:sp>
        <p:nvSpPr>
          <p:cNvPr id="4" name="TextBox 4">
            <a:extLst>
              <a:ext uri="{FF2B5EF4-FFF2-40B4-BE49-F238E27FC236}">
                <a16:creationId xmlns:a16="http://schemas.microsoft.com/office/drawing/2014/main" id="{A2B2C9DF-8E85-C26C-FFC5-725BEA950D7A}"/>
              </a:ext>
            </a:extLst>
          </p:cNvPr>
          <p:cNvSpPr txBox="1"/>
          <p:nvPr/>
        </p:nvSpPr>
        <p:spPr>
          <a:xfrm>
            <a:off x="3543300" y="1388673"/>
            <a:ext cx="5105399" cy="2576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1807"/>
              </a:lnSpc>
            </a:pPr>
            <a:r>
              <a:rPr lang="en-US" sz="3200" u="sng" dirty="0">
                <a:latin typeface="Bahnschrift" panose="020B0502040204020203" pitchFamily="34" charset="0"/>
              </a:rPr>
              <a:t>What This Talk Is Not About</a:t>
            </a:r>
            <a:endParaRPr lang="en-US" sz="2000" u="sng" dirty="0">
              <a:latin typeface="Bahnschrift" panose="020B0502040204020203" pitchFamily="34" charset="0"/>
            </a:endParaRPr>
          </a:p>
        </p:txBody>
      </p:sp>
      <p:sp>
        <p:nvSpPr>
          <p:cNvPr id="5" name="TextBox 5">
            <a:extLst>
              <a:ext uri="{FF2B5EF4-FFF2-40B4-BE49-F238E27FC236}">
                <a16:creationId xmlns:a16="http://schemas.microsoft.com/office/drawing/2014/main" id="{3048A11A-E586-F50F-FDC6-BAE33ED5EE86}"/>
              </a:ext>
            </a:extLst>
          </p:cNvPr>
          <p:cNvSpPr txBox="1"/>
          <p:nvPr/>
        </p:nvSpPr>
        <p:spPr>
          <a:xfrm>
            <a:off x="477762" y="2543175"/>
            <a:ext cx="6989837" cy="157107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85750" indent="-285750">
              <a:lnSpc>
                <a:spcPct val="200000"/>
              </a:lnSpc>
              <a:buFont typeface="Arial" panose="020B0604020202020204" pitchFamily="34" charset="0"/>
              <a:buChar char="•"/>
            </a:pPr>
            <a:r>
              <a:rPr lang="en-US" sz="1800" spc="94" dirty="0">
                <a:latin typeface="Bahnschrift" panose="020B0502040204020203" pitchFamily="34" charset="0"/>
              </a:rPr>
              <a:t>Crypto Exchange hacks</a:t>
            </a:r>
          </a:p>
          <a:p>
            <a:pPr marL="285750" indent="-285750">
              <a:lnSpc>
                <a:spcPct val="200000"/>
              </a:lnSpc>
              <a:buFont typeface="Arial" panose="020B0604020202020204" pitchFamily="34" charset="0"/>
              <a:buChar char="•"/>
            </a:pPr>
            <a:r>
              <a:rPr lang="en-US" sz="1800" spc="94" dirty="0">
                <a:latin typeface="Bahnschrift" panose="020B0502040204020203" pitchFamily="34" charset="0"/>
              </a:rPr>
              <a:t>Phishing incidents for stealing seed phrases of wallets</a:t>
            </a:r>
          </a:p>
          <a:p>
            <a:pPr marL="285750" indent="-285750">
              <a:lnSpc>
                <a:spcPct val="200000"/>
              </a:lnSpc>
              <a:buFont typeface="Arial" panose="020B0604020202020204" pitchFamily="34" charset="0"/>
              <a:buChar char="•"/>
            </a:pPr>
            <a:r>
              <a:rPr lang="en-US" sz="1800" spc="94" dirty="0">
                <a:latin typeface="Bahnschrift" panose="020B0502040204020203" pitchFamily="34" charset="0"/>
              </a:rPr>
              <a:t>Rug pull contracts</a:t>
            </a:r>
          </a:p>
        </p:txBody>
      </p:sp>
    </p:spTree>
    <p:extLst>
      <p:ext uri="{BB962C8B-B14F-4D97-AF65-F5344CB8AC3E}">
        <p14:creationId xmlns:p14="http://schemas.microsoft.com/office/powerpoint/2010/main" val="1468819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black background with a black square&#10;&#10;Description automatically generated with medium confidence">
            <a:extLst>
              <a:ext uri="{FF2B5EF4-FFF2-40B4-BE49-F238E27FC236}">
                <a16:creationId xmlns:a16="http://schemas.microsoft.com/office/drawing/2014/main" id="{DA7EAFE7-A913-4946-23F1-F647F4228535}"/>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Lst>
          </a:blip>
          <a:stretch>
            <a:fillRect/>
          </a:stretch>
        </p:blipFill>
        <p:spPr>
          <a:xfrm>
            <a:off x="461997" y="364332"/>
            <a:ext cx="1831146" cy="642936"/>
          </a:xfrm>
          <a:prstGeom prst="rect">
            <a:avLst/>
          </a:prstGeom>
        </p:spPr>
      </p:pic>
      <p:sp>
        <p:nvSpPr>
          <p:cNvPr id="6" name="Rectangle 5"/>
          <p:cNvSpPr/>
          <p:nvPr/>
        </p:nvSpPr>
        <p:spPr>
          <a:xfrm>
            <a:off x="1853819" y="1294827"/>
            <a:ext cx="8412596" cy="584775"/>
          </a:xfrm>
          <a:prstGeom prst="rect">
            <a:avLst/>
          </a:prstGeom>
        </p:spPr>
        <p:txBody>
          <a:bodyPr wrap="square">
            <a:spAutoFit/>
          </a:bodyPr>
          <a:lstStyle/>
          <a:p>
            <a:pPr lvl="0" algn="ctr"/>
            <a:r>
              <a:rPr lang="en-US" sz="3200" dirty="0">
                <a:latin typeface="Bahnschrift" panose="020B0502040204020203" pitchFamily="34" charset="0"/>
              </a:rPr>
              <a:t>Biggest </a:t>
            </a:r>
            <a:r>
              <a:rPr lang="en-US" sz="3200" dirty="0" err="1">
                <a:latin typeface="Bahnschrift" panose="020B0502040204020203" pitchFamily="34" charset="0"/>
              </a:rPr>
              <a:t>Blockchain</a:t>
            </a:r>
            <a:r>
              <a:rPr lang="en-US" sz="3200" dirty="0">
                <a:latin typeface="Bahnschrift" panose="020B0502040204020203" pitchFamily="34" charset="0"/>
              </a:rPr>
              <a:t> Hacks</a:t>
            </a:r>
            <a:endParaRPr lang="en-GB" sz="3200" dirty="0">
              <a:latin typeface="Bahnschrift" panose="020B0502040204020203" pitchFamily="34" charset="0"/>
            </a:endParaRPr>
          </a:p>
        </p:txBody>
      </p:sp>
      <p:sp>
        <p:nvSpPr>
          <p:cNvPr id="4" name="Rectangle 3"/>
          <p:cNvSpPr/>
          <p:nvPr/>
        </p:nvSpPr>
        <p:spPr>
          <a:xfrm>
            <a:off x="2705540" y="2205261"/>
            <a:ext cx="6709155" cy="2677656"/>
          </a:xfrm>
          <a:prstGeom prst="rect">
            <a:avLst/>
          </a:prstGeom>
        </p:spPr>
        <p:txBody>
          <a:bodyPr wrap="square">
            <a:spAutoFit/>
          </a:bodyPr>
          <a:lstStyle/>
          <a:p>
            <a:pPr lvl="0"/>
            <a:r>
              <a:rPr lang="en-GB" sz="2400" dirty="0">
                <a:latin typeface="Bahnschrift" panose="020B0502040204020203" pitchFamily="34" charset="0"/>
              </a:rPr>
              <a:t>(2022) - Nomad Token Bridge	</a:t>
            </a:r>
            <a:r>
              <a:rPr lang="en-GB" sz="2400" dirty="0">
                <a:solidFill>
                  <a:srgbClr val="C00000"/>
                </a:solidFill>
                <a:latin typeface="Bahnschrift" panose="020B0502040204020203" pitchFamily="34" charset="0"/>
              </a:rPr>
              <a:t>- $190 million</a:t>
            </a:r>
          </a:p>
          <a:p>
            <a:pPr lvl="0"/>
            <a:r>
              <a:rPr lang="en-GB" sz="2400" dirty="0">
                <a:latin typeface="Bahnschrift" panose="020B0502040204020203" pitchFamily="34" charset="0"/>
              </a:rPr>
              <a:t>(2022) - </a:t>
            </a:r>
            <a:r>
              <a:rPr lang="en-GB" sz="2400" dirty="0" err="1">
                <a:latin typeface="Bahnschrift" panose="020B0502040204020203" pitchFamily="34" charset="0"/>
              </a:rPr>
              <a:t>Maiar</a:t>
            </a:r>
            <a:r>
              <a:rPr lang="en-GB" sz="2400" dirty="0">
                <a:latin typeface="Bahnschrift" panose="020B0502040204020203" pitchFamily="34" charset="0"/>
              </a:rPr>
              <a:t> 			</a:t>
            </a:r>
            <a:r>
              <a:rPr lang="en-GB" sz="2400" dirty="0">
                <a:solidFill>
                  <a:srgbClr val="C00000"/>
                </a:solidFill>
                <a:latin typeface="Bahnschrift" panose="020B0502040204020203" pitchFamily="34" charset="0"/>
              </a:rPr>
              <a:t>- $113 million</a:t>
            </a:r>
          </a:p>
          <a:p>
            <a:pPr lvl="0"/>
            <a:r>
              <a:rPr lang="en-GB" sz="2400" dirty="0">
                <a:latin typeface="Bahnschrift" panose="020B0502040204020203" pitchFamily="34" charset="0"/>
              </a:rPr>
              <a:t>(2020) - </a:t>
            </a:r>
            <a:r>
              <a:rPr lang="en-GB" sz="2400" dirty="0" err="1">
                <a:latin typeface="Bahnschrift" panose="020B0502040204020203" pitchFamily="34" charset="0"/>
              </a:rPr>
              <a:t>KuCoin</a:t>
            </a:r>
            <a:r>
              <a:rPr lang="en-GB" sz="2400" dirty="0">
                <a:latin typeface="Bahnschrift" panose="020B0502040204020203" pitchFamily="34" charset="0"/>
              </a:rPr>
              <a:t> 			</a:t>
            </a:r>
            <a:r>
              <a:rPr lang="en-GB" sz="2400" dirty="0">
                <a:solidFill>
                  <a:srgbClr val="C00000"/>
                </a:solidFill>
                <a:latin typeface="Bahnschrift" panose="020B0502040204020203" pitchFamily="34" charset="0"/>
              </a:rPr>
              <a:t>- $285 million</a:t>
            </a:r>
          </a:p>
          <a:p>
            <a:pPr lvl="0"/>
            <a:r>
              <a:rPr lang="en-GB" sz="2400" dirty="0">
                <a:latin typeface="Bahnschrift" panose="020B0502040204020203" pitchFamily="34" charset="0"/>
              </a:rPr>
              <a:t>(2018) - </a:t>
            </a:r>
            <a:r>
              <a:rPr lang="en-GB" sz="2400" dirty="0" err="1">
                <a:latin typeface="Bahnschrift" panose="020B0502040204020203" pitchFamily="34" charset="0"/>
              </a:rPr>
              <a:t>BitGrail</a:t>
            </a:r>
            <a:r>
              <a:rPr lang="en-GB" sz="2400" dirty="0">
                <a:latin typeface="Bahnschrift" panose="020B0502040204020203" pitchFamily="34" charset="0"/>
              </a:rPr>
              <a:t> 			</a:t>
            </a:r>
            <a:r>
              <a:rPr lang="en-GB" sz="2400" dirty="0">
                <a:solidFill>
                  <a:srgbClr val="C00000"/>
                </a:solidFill>
                <a:latin typeface="Bahnschrift" panose="020B0502040204020203" pitchFamily="34" charset="0"/>
              </a:rPr>
              <a:t>- $170 million</a:t>
            </a:r>
          </a:p>
          <a:p>
            <a:pPr lvl="0"/>
            <a:r>
              <a:rPr lang="en-GB" sz="2400" dirty="0">
                <a:latin typeface="Bahnschrift" panose="020B0502040204020203" pitchFamily="34" charset="0"/>
              </a:rPr>
              <a:t>(2017) - </a:t>
            </a:r>
            <a:r>
              <a:rPr lang="en-GB" sz="2400" dirty="0" err="1">
                <a:latin typeface="Bahnschrift" panose="020B0502040204020203" pitchFamily="34" charset="0"/>
              </a:rPr>
              <a:t>NiceHash</a:t>
            </a:r>
            <a:r>
              <a:rPr lang="en-GB" sz="2400" dirty="0">
                <a:latin typeface="Bahnschrift" panose="020B0502040204020203" pitchFamily="34" charset="0"/>
              </a:rPr>
              <a:t> 			</a:t>
            </a:r>
            <a:r>
              <a:rPr lang="en-GB" sz="2400" dirty="0">
                <a:solidFill>
                  <a:srgbClr val="C00000"/>
                </a:solidFill>
                <a:latin typeface="Bahnschrift" panose="020B0502040204020203" pitchFamily="34" charset="0"/>
              </a:rPr>
              <a:t>- $64 million</a:t>
            </a:r>
          </a:p>
          <a:p>
            <a:pPr lvl="0"/>
            <a:r>
              <a:rPr lang="en-GB" sz="2400" dirty="0">
                <a:latin typeface="Bahnschrift" panose="020B0502040204020203" pitchFamily="34" charset="0"/>
              </a:rPr>
              <a:t>(2016) - </a:t>
            </a:r>
            <a:r>
              <a:rPr lang="en-GB" sz="2400" dirty="0" err="1">
                <a:latin typeface="Bahnschrift" panose="020B0502040204020203" pitchFamily="34" charset="0"/>
              </a:rPr>
              <a:t>Bitfinex</a:t>
            </a:r>
            <a:r>
              <a:rPr lang="en-GB" sz="2400" dirty="0">
                <a:latin typeface="Bahnschrift" panose="020B0502040204020203" pitchFamily="34" charset="0"/>
              </a:rPr>
              <a:t> 			</a:t>
            </a:r>
            <a:r>
              <a:rPr lang="en-GB" sz="2400" dirty="0">
                <a:solidFill>
                  <a:srgbClr val="C00000"/>
                </a:solidFill>
                <a:latin typeface="Bahnschrift" panose="020B0502040204020203" pitchFamily="34" charset="0"/>
              </a:rPr>
              <a:t>- $72 million</a:t>
            </a:r>
          </a:p>
          <a:p>
            <a:pPr lvl="0"/>
            <a:r>
              <a:rPr lang="en-GB" sz="2400" dirty="0">
                <a:latin typeface="Bahnschrift" panose="020B0502040204020203" pitchFamily="34" charset="0"/>
              </a:rPr>
              <a:t>(2014) - Mt. </a:t>
            </a:r>
            <a:r>
              <a:rPr lang="en-GB" sz="2400" dirty="0" err="1">
                <a:latin typeface="Bahnschrift" panose="020B0502040204020203" pitchFamily="34" charset="0"/>
              </a:rPr>
              <a:t>Gox</a:t>
            </a:r>
            <a:r>
              <a:rPr lang="en-GB" sz="2400" dirty="0">
                <a:latin typeface="Bahnschrift" panose="020B0502040204020203" pitchFamily="34" charset="0"/>
              </a:rPr>
              <a:t> 			</a:t>
            </a:r>
            <a:r>
              <a:rPr lang="en-GB" sz="2400" dirty="0">
                <a:solidFill>
                  <a:srgbClr val="C00000"/>
                </a:solidFill>
                <a:latin typeface="Bahnschrift" panose="020B0502040204020203" pitchFamily="34" charset="0"/>
              </a:rPr>
              <a:t>- $480 million</a:t>
            </a:r>
          </a:p>
        </p:txBody>
      </p:sp>
    </p:spTree>
    <p:extLst>
      <p:ext uri="{BB962C8B-B14F-4D97-AF65-F5344CB8AC3E}">
        <p14:creationId xmlns:p14="http://schemas.microsoft.com/office/powerpoint/2010/main" val="2079016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black background with a black square&#10;&#10;Description automatically generated with medium confidence">
            <a:extLst>
              <a:ext uri="{FF2B5EF4-FFF2-40B4-BE49-F238E27FC236}">
                <a16:creationId xmlns:a16="http://schemas.microsoft.com/office/drawing/2014/main" id="{DA7EAFE7-A913-4946-23F1-F647F4228535}"/>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Lst>
          </a:blip>
          <a:stretch>
            <a:fillRect/>
          </a:stretch>
        </p:blipFill>
        <p:spPr>
          <a:xfrm>
            <a:off x="461997" y="364332"/>
            <a:ext cx="1831146" cy="642936"/>
          </a:xfrm>
          <a:prstGeom prst="rect">
            <a:avLst/>
          </a:prstGeom>
        </p:spPr>
      </p:pic>
      <p:sp>
        <p:nvSpPr>
          <p:cNvPr id="6" name="Rectangle 5"/>
          <p:cNvSpPr/>
          <p:nvPr/>
        </p:nvSpPr>
        <p:spPr>
          <a:xfrm>
            <a:off x="1889702" y="1294827"/>
            <a:ext cx="8412596" cy="584775"/>
          </a:xfrm>
          <a:prstGeom prst="rect">
            <a:avLst/>
          </a:prstGeom>
        </p:spPr>
        <p:txBody>
          <a:bodyPr wrap="square">
            <a:spAutoFit/>
          </a:bodyPr>
          <a:lstStyle/>
          <a:p>
            <a:pPr lvl="0" algn="ctr"/>
            <a:r>
              <a:rPr lang="en-US" sz="3200" dirty="0">
                <a:latin typeface="Bahnschrift" panose="020B0502040204020203" pitchFamily="34" charset="0"/>
              </a:rPr>
              <a:t>Total Amount Lost</a:t>
            </a:r>
            <a:endParaRPr lang="en-GB" sz="3200" dirty="0">
              <a:latin typeface="Bahnschrift" panose="020B0502040204020203" pitchFamily="34" charset="0"/>
            </a:endParaRPr>
          </a:p>
        </p:txBody>
      </p:sp>
      <p:pic>
        <p:nvPicPr>
          <p:cNvPr id="3" name="Picture 2">
            <a:extLst>
              <a:ext uri="{FF2B5EF4-FFF2-40B4-BE49-F238E27FC236}">
                <a16:creationId xmlns:a16="http://schemas.microsoft.com/office/drawing/2014/main" id="{3F117EE3-8770-5D89-2E41-35E4A679ACBA}"/>
              </a:ext>
            </a:extLst>
          </p:cNvPr>
          <p:cNvPicPr>
            <a:picLocks noChangeAspect="1"/>
          </p:cNvPicPr>
          <p:nvPr/>
        </p:nvPicPr>
        <p:blipFill>
          <a:blip r:embed="rId3"/>
          <a:stretch>
            <a:fillRect/>
          </a:stretch>
        </p:blipFill>
        <p:spPr>
          <a:xfrm>
            <a:off x="2771534" y="1879602"/>
            <a:ext cx="6648932" cy="4207744"/>
          </a:xfrm>
          <a:prstGeom prst="rect">
            <a:avLst/>
          </a:prstGeom>
        </p:spPr>
      </p:pic>
      <p:cxnSp>
        <p:nvCxnSpPr>
          <p:cNvPr id="8" name="Straight Arrow Connector 7">
            <a:extLst>
              <a:ext uri="{FF2B5EF4-FFF2-40B4-BE49-F238E27FC236}">
                <a16:creationId xmlns:a16="http://schemas.microsoft.com/office/drawing/2014/main" id="{488DD057-2DF8-F905-65C1-44B1F8F655AA}"/>
              </a:ext>
            </a:extLst>
          </p:cNvPr>
          <p:cNvCxnSpPr/>
          <p:nvPr/>
        </p:nvCxnSpPr>
        <p:spPr>
          <a:xfrm>
            <a:off x="8249055" y="4756826"/>
            <a:ext cx="0" cy="933855"/>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32915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A2B2C9DF-8E85-C26C-FFC5-725BEA950D7A}"/>
              </a:ext>
            </a:extLst>
          </p:cNvPr>
          <p:cNvSpPr txBox="1"/>
          <p:nvPr/>
        </p:nvSpPr>
        <p:spPr>
          <a:xfrm>
            <a:off x="4016856" y="1665706"/>
            <a:ext cx="4158288" cy="2576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1807"/>
              </a:lnSpc>
            </a:pPr>
            <a:r>
              <a:rPr lang="en-US" sz="3200" dirty="0">
                <a:solidFill>
                  <a:schemeClr val="bg1"/>
                </a:solidFill>
                <a:latin typeface="Bahnschrift" panose="020B0502040204020203" pitchFamily="34" charset="0"/>
              </a:rPr>
              <a:t>The 1</a:t>
            </a:r>
            <a:r>
              <a:rPr lang="en-US" sz="3200" baseline="30000" dirty="0">
                <a:solidFill>
                  <a:schemeClr val="bg1"/>
                </a:solidFill>
                <a:latin typeface="Bahnschrift" panose="020B0502040204020203" pitchFamily="34" charset="0"/>
              </a:rPr>
              <a:t>st</a:t>
            </a:r>
            <a:r>
              <a:rPr lang="en-US" sz="3200" dirty="0">
                <a:solidFill>
                  <a:schemeClr val="bg1"/>
                </a:solidFill>
                <a:latin typeface="Bahnschrift" panose="020B0502040204020203" pitchFamily="34" charset="0"/>
              </a:rPr>
              <a:t> </a:t>
            </a:r>
            <a:r>
              <a:rPr lang="en-US" sz="3200" dirty="0" err="1">
                <a:solidFill>
                  <a:schemeClr val="bg1"/>
                </a:solidFill>
                <a:latin typeface="Bahnschrift" panose="020B0502040204020203" pitchFamily="34" charset="0"/>
              </a:rPr>
              <a:t>Bitcoin</a:t>
            </a:r>
            <a:r>
              <a:rPr lang="en-US" sz="3200" dirty="0">
                <a:solidFill>
                  <a:schemeClr val="bg1"/>
                </a:solidFill>
                <a:latin typeface="Bahnschrift" panose="020B0502040204020203" pitchFamily="34" charset="0"/>
              </a:rPr>
              <a:t> Incident</a:t>
            </a:r>
            <a:endParaRPr lang="en-US" sz="2000" dirty="0">
              <a:solidFill>
                <a:schemeClr val="bg1"/>
              </a:solidFill>
              <a:latin typeface="Bahnschrift" panose="020B0502040204020203" pitchFamily="34" charset="0"/>
            </a:endParaRPr>
          </a:p>
        </p:txBody>
      </p:sp>
      <p:sp>
        <p:nvSpPr>
          <p:cNvPr id="3" name="TextBox 5">
            <a:extLst>
              <a:ext uri="{FF2B5EF4-FFF2-40B4-BE49-F238E27FC236}">
                <a16:creationId xmlns:a16="http://schemas.microsoft.com/office/drawing/2014/main" id="{3048A11A-E586-F50F-FDC6-BAE33ED5EE86}"/>
              </a:ext>
            </a:extLst>
          </p:cNvPr>
          <p:cNvSpPr txBox="1"/>
          <p:nvPr/>
        </p:nvSpPr>
        <p:spPr>
          <a:xfrm>
            <a:off x="461337" y="2624107"/>
            <a:ext cx="8044488" cy="188891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85750" indent="-285750">
              <a:lnSpc>
                <a:spcPct val="200000"/>
              </a:lnSpc>
              <a:buFont typeface="Arial" panose="020B0604020202020204" pitchFamily="34" charset="0"/>
              <a:buChar char="•"/>
            </a:pPr>
            <a:r>
              <a:rPr lang="en-US" sz="1600" spc="94" dirty="0">
                <a:solidFill>
                  <a:srgbClr val="FFFFFF"/>
                </a:solidFill>
                <a:latin typeface="Bahnschrift" panose="020B0502040204020203" pitchFamily="34" charset="0"/>
              </a:rPr>
              <a:t>Occurred in August 2010</a:t>
            </a:r>
          </a:p>
          <a:p>
            <a:pPr marL="285750" indent="-285750">
              <a:lnSpc>
                <a:spcPct val="200000"/>
              </a:lnSpc>
              <a:buFont typeface="Arial" panose="020B0604020202020204" pitchFamily="34" charset="0"/>
              <a:buChar char="•"/>
            </a:pPr>
            <a:r>
              <a:rPr lang="en-US" sz="1600" spc="94" dirty="0">
                <a:solidFill>
                  <a:srgbClr val="FFFFFF"/>
                </a:solidFill>
                <a:latin typeface="Bahnschrift" panose="020B0502040204020203" pitchFamily="34" charset="0"/>
              </a:rPr>
              <a:t>A person known as </a:t>
            </a:r>
            <a:r>
              <a:rPr lang="en-US" sz="1600" spc="94" dirty="0" err="1">
                <a:solidFill>
                  <a:srgbClr val="FFFFFF"/>
                </a:solidFill>
                <a:latin typeface="Bahnschrift" panose="020B0502040204020203" pitchFamily="34" charset="0"/>
              </a:rPr>
              <a:t>SmokeTooMuch</a:t>
            </a:r>
            <a:r>
              <a:rPr lang="en-US" sz="1600" spc="94" dirty="0">
                <a:solidFill>
                  <a:srgbClr val="FFFFFF"/>
                </a:solidFill>
                <a:latin typeface="Bahnschrift" panose="020B0502040204020203" pitchFamily="34" charset="0"/>
              </a:rPr>
              <a:t> </a:t>
            </a:r>
          </a:p>
          <a:p>
            <a:pPr marL="285750" indent="-285750">
              <a:lnSpc>
                <a:spcPct val="200000"/>
              </a:lnSpc>
              <a:buFont typeface="Arial" panose="020B0604020202020204" pitchFamily="34" charset="0"/>
              <a:buChar char="•"/>
            </a:pPr>
            <a:r>
              <a:rPr lang="en-US" sz="1600" spc="94" dirty="0">
                <a:solidFill>
                  <a:srgbClr val="FFFFFF"/>
                </a:solidFill>
                <a:latin typeface="Bahnschrift" panose="020B0502040204020203" pitchFamily="34" charset="0"/>
              </a:rPr>
              <a:t>Exploited a integer overflow bug in the Bitcoin protocol</a:t>
            </a:r>
          </a:p>
          <a:p>
            <a:pPr marL="285750" indent="-285750">
              <a:lnSpc>
                <a:spcPct val="200000"/>
              </a:lnSpc>
              <a:buFont typeface="Arial" panose="020B0604020202020204" pitchFamily="34" charset="0"/>
              <a:buChar char="•"/>
            </a:pPr>
            <a:r>
              <a:rPr lang="en-US" sz="1600" spc="94" dirty="0">
                <a:solidFill>
                  <a:srgbClr val="FFFFFF"/>
                </a:solidFill>
                <a:latin typeface="Bahnschrift" panose="020B0502040204020203" pitchFamily="34" charset="0"/>
              </a:rPr>
              <a:t>Creation of huge number (over 92 billion) of Bitcoins sent to 2 addresses.</a:t>
            </a:r>
          </a:p>
        </p:txBody>
      </p:sp>
      <p:grpSp>
        <p:nvGrpSpPr>
          <p:cNvPr id="4" name="Group 6">
            <a:extLst>
              <a:ext uri="{FF2B5EF4-FFF2-40B4-BE49-F238E27FC236}">
                <a16:creationId xmlns:a16="http://schemas.microsoft.com/office/drawing/2014/main" id="{A11D0C58-B640-32F6-4F21-852D645B63EA}"/>
              </a:ext>
            </a:extLst>
          </p:cNvPr>
          <p:cNvGrpSpPr/>
          <p:nvPr/>
        </p:nvGrpSpPr>
        <p:grpSpPr>
          <a:xfrm>
            <a:off x="3976062" y="1900545"/>
            <a:ext cx="4158288" cy="45719"/>
            <a:chOff x="0" y="0"/>
            <a:chExt cx="17636364" cy="50800"/>
          </a:xfrm>
        </p:grpSpPr>
        <p:sp>
          <p:nvSpPr>
            <p:cNvPr id="5" name="AutoShape 7">
              <a:extLst>
                <a:ext uri="{FF2B5EF4-FFF2-40B4-BE49-F238E27FC236}">
                  <a16:creationId xmlns:a16="http://schemas.microsoft.com/office/drawing/2014/main" id="{8D521773-8878-E004-8FE0-E8436F669F07}"/>
                </a:ext>
              </a:extLst>
            </p:cNvPr>
            <p:cNvSpPr/>
            <p:nvPr/>
          </p:nvSpPr>
          <p:spPr>
            <a:xfrm>
              <a:off x="0" y="25400"/>
              <a:ext cx="11684245" cy="0"/>
            </a:xfrm>
            <a:prstGeom prst="line">
              <a:avLst/>
            </a:prstGeom>
            <a:ln w="50800" cap="flat">
              <a:solidFill>
                <a:srgbClr val="FFFFFF"/>
              </a:solidFill>
              <a:prstDash val="solid"/>
              <a:headEnd type="none" w="sm" len="sm"/>
              <a:tailEnd type="none" w="sm" len="sm"/>
            </a:ln>
          </p:spPr>
          <p:txBody>
            <a:bodyPr/>
            <a:lstStyle/>
            <a:p>
              <a:endParaRPr lang="en-AE" dirty="0"/>
            </a:p>
          </p:txBody>
        </p:sp>
        <p:sp>
          <p:nvSpPr>
            <p:cNvPr id="6" name="AutoShape 8">
              <a:extLst>
                <a:ext uri="{FF2B5EF4-FFF2-40B4-BE49-F238E27FC236}">
                  <a16:creationId xmlns:a16="http://schemas.microsoft.com/office/drawing/2014/main" id="{F44569D4-1749-4DF9-8BF8-0A435B00DBAA}"/>
                </a:ext>
              </a:extLst>
            </p:cNvPr>
            <p:cNvSpPr/>
            <p:nvPr/>
          </p:nvSpPr>
          <p:spPr>
            <a:xfrm>
              <a:off x="11671545" y="25400"/>
              <a:ext cx="5964818" cy="0"/>
            </a:xfrm>
            <a:prstGeom prst="line">
              <a:avLst/>
            </a:prstGeom>
            <a:ln w="50800" cap="flat">
              <a:solidFill>
                <a:srgbClr val="73FAFD"/>
              </a:solidFill>
              <a:prstDash val="solid"/>
              <a:headEnd type="none" w="sm" len="sm"/>
              <a:tailEnd type="none" w="sm" len="sm"/>
            </a:ln>
          </p:spPr>
          <p:txBody>
            <a:bodyPr/>
            <a:lstStyle/>
            <a:p>
              <a:endParaRPr lang="en-AE"/>
            </a:p>
          </p:txBody>
        </p:sp>
      </p:grpSp>
    </p:spTree>
    <p:extLst>
      <p:ext uri="{BB962C8B-B14F-4D97-AF65-F5344CB8AC3E}">
        <p14:creationId xmlns:p14="http://schemas.microsoft.com/office/powerpoint/2010/main" val="3858563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black background with a black square&#10;&#10;Description automatically generated with medium confidence">
            <a:extLst>
              <a:ext uri="{FF2B5EF4-FFF2-40B4-BE49-F238E27FC236}">
                <a16:creationId xmlns:a16="http://schemas.microsoft.com/office/drawing/2014/main" id="{DA7EAFE7-A913-4946-23F1-F647F4228535}"/>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Lst>
          </a:blip>
          <a:stretch>
            <a:fillRect/>
          </a:stretch>
        </p:blipFill>
        <p:spPr>
          <a:xfrm>
            <a:off x="461997" y="364332"/>
            <a:ext cx="1831146" cy="642936"/>
          </a:xfrm>
          <a:prstGeom prst="rect">
            <a:avLst/>
          </a:prstGeom>
        </p:spPr>
      </p:pic>
      <p:sp>
        <p:nvSpPr>
          <p:cNvPr id="4" name="TextBox 4">
            <a:extLst>
              <a:ext uri="{FF2B5EF4-FFF2-40B4-BE49-F238E27FC236}">
                <a16:creationId xmlns:a16="http://schemas.microsoft.com/office/drawing/2014/main" id="{A2B2C9DF-8E85-C26C-FFC5-725BEA950D7A}"/>
              </a:ext>
            </a:extLst>
          </p:cNvPr>
          <p:cNvSpPr txBox="1"/>
          <p:nvPr/>
        </p:nvSpPr>
        <p:spPr>
          <a:xfrm>
            <a:off x="3954091" y="1388673"/>
            <a:ext cx="4283818" cy="2576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1807"/>
              </a:lnSpc>
            </a:pPr>
            <a:r>
              <a:rPr lang="en-US" sz="3200" u="sng" dirty="0">
                <a:latin typeface="Bahnschrift" panose="020B0502040204020203" pitchFamily="34" charset="0"/>
              </a:rPr>
              <a:t>What Is Smart Contract</a:t>
            </a:r>
            <a:endParaRPr lang="en-US" sz="2000" u="sng" dirty="0">
              <a:latin typeface="Bahnschrift" panose="020B0502040204020203" pitchFamily="34" charset="0"/>
            </a:endParaRPr>
          </a:p>
        </p:txBody>
      </p:sp>
      <p:sp>
        <p:nvSpPr>
          <p:cNvPr id="5" name="TextBox 5">
            <a:extLst>
              <a:ext uri="{FF2B5EF4-FFF2-40B4-BE49-F238E27FC236}">
                <a16:creationId xmlns:a16="http://schemas.microsoft.com/office/drawing/2014/main" id="{3048A11A-E586-F50F-FDC6-BAE33ED5EE86}"/>
              </a:ext>
            </a:extLst>
          </p:cNvPr>
          <p:cNvSpPr txBox="1"/>
          <p:nvPr/>
        </p:nvSpPr>
        <p:spPr>
          <a:xfrm>
            <a:off x="477762" y="2543175"/>
            <a:ext cx="8744059" cy="212506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85750" indent="-285750">
              <a:lnSpc>
                <a:spcPct val="200000"/>
              </a:lnSpc>
              <a:buFont typeface="Arial" panose="020B0604020202020204" pitchFamily="34" charset="0"/>
              <a:buChar char="•"/>
            </a:pPr>
            <a:r>
              <a:rPr lang="en-US" sz="1800" spc="94" dirty="0">
                <a:latin typeface="Bahnschrift" panose="020B0502040204020203" pitchFamily="34" charset="0"/>
              </a:rPr>
              <a:t>A program/protocol that is intended to automatically execute, control or document events and action to the terms of contract or an agreement</a:t>
            </a:r>
          </a:p>
          <a:p>
            <a:pPr algn="ctr">
              <a:lnSpc>
                <a:spcPct val="200000"/>
              </a:lnSpc>
            </a:pPr>
            <a:r>
              <a:rPr lang="en-US" sz="1800" spc="94" dirty="0">
                <a:latin typeface="Bahnschrift" panose="020B0502040204020203" pitchFamily="34" charset="0"/>
              </a:rPr>
              <a:t>Or</a:t>
            </a:r>
          </a:p>
          <a:p>
            <a:pPr marL="285750" indent="-285750">
              <a:lnSpc>
                <a:spcPct val="200000"/>
              </a:lnSpc>
              <a:buFont typeface="Arial" panose="020B0604020202020204" pitchFamily="34" charset="0"/>
              <a:buChar char="•"/>
            </a:pPr>
            <a:r>
              <a:rPr lang="en-US" sz="1800" spc="94" dirty="0">
                <a:latin typeface="Bahnschrift" panose="020B0502040204020203" pitchFamily="34" charset="0"/>
              </a:rPr>
              <a:t>An open distribute ledger that records transactions between parties</a:t>
            </a:r>
          </a:p>
        </p:txBody>
      </p:sp>
    </p:spTree>
    <p:extLst>
      <p:ext uri="{BB962C8B-B14F-4D97-AF65-F5344CB8AC3E}">
        <p14:creationId xmlns:p14="http://schemas.microsoft.com/office/powerpoint/2010/main" val="4234727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black background with a black square&#10;&#10;Description automatically generated with medium confidence">
            <a:extLst>
              <a:ext uri="{FF2B5EF4-FFF2-40B4-BE49-F238E27FC236}">
                <a16:creationId xmlns:a16="http://schemas.microsoft.com/office/drawing/2014/main" id="{DA7EAFE7-A913-4946-23F1-F647F4228535}"/>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Lst>
          </a:blip>
          <a:stretch>
            <a:fillRect/>
          </a:stretch>
        </p:blipFill>
        <p:spPr>
          <a:xfrm>
            <a:off x="461997" y="364332"/>
            <a:ext cx="1831146" cy="642936"/>
          </a:xfrm>
          <a:prstGeom prst="rect">
            <a:avLst/>
          </a:prstGeom>
        </p:spPr>
      </p:pic>
      <p:sp>
        <p:nvSpPr>
          <p:cNvPr id="4" name="TextBox 4">
            <a:extLst>
              <a:ext uri="{FF2B5EF4-FFF2-40B4-BE49-F238E27FC236}">
                <a16:creationId xmlns:a16="http://schemas.microsoft.com/office/drawing/2014/main" id="{A2B2C9DF-8E85-C26C-FFC5-725BEA950D7A}"/>
              </a:ext>
            </a:extLst>
          </p:cNvPr>
          <p:cNvSpPr txBox="1"/>
          <p:nvPr/>
        </p:nvSpPr>
        <p:spPr>
          <a:xfrm>
            <a:off x="3167974" y="1388673"/>
            <a:ext cx="5856051" cy="2576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1807"/>
              </a:lnSpc>
            </a:pPr>
            <a:r>
              <a:rPr lang="en-US" sz="3200" u="sng" dirty="0">
                <a:latin typeface="Bahnschrift" panose="020B0502040204020203" pitchFamily="34" charset="0"/>
              </a:rPr>
              <a:t>Smart Contract Basic Attributes </a:t>
            </a:r>
            <a:endParaRPr lang="en-US" sz="2000" u="sng" dirty="0">
              <a:latin typeface="Bahnschrift" panose="020B0502040204020203" pitchFamily="34" charset="0"/>
            </a:endParaRPr>
          </a:p>
        </p:txBody>
      </p:sp>
      <p:sp>
        <p:nvSpPr>
          <p:cNvPr id="5" name="TextBox 5">
            <a:extLst>
              <a:ext uri="{FF2B5EF4-FFF2-40B4-BE49-F238E27FC236}">
                <a16:creationId xmlns:a16="http://schemas.microsoft.com/office/drawing/2014/main" id="{3048A11A-E586-F50F-FDC6-BAE33ED5EE86}"/>
              </a:ext>
            </a:extLst>
          </p:cNvPr>
          <p:cNvSpPr txBox="1"/>
          <p:nvPr/>
        </p:nvSpPr>
        <p:spPr>
          <a:xfrm>
            <a:off x="477762" y="2543175"/>
            <a:ext cx="6989837" cy="323306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85750" indent="-285750">
              <a:lnSpc>
                <a:spcPct val="200000"/>
              </a:lnSpc>
              <a:buFont typeface="Arial" panose="020B0604020202020204" pitchFamily="34" charset="0"/>
              <a:buChar char="•"/>
            </a:pPr>
            <a:r>
              <a:rPr lang="en-US" sz="1800" spc="94" dirty="0">
                <a:latin typeface="Bahnschrift" panose="020B0502040204020203" pitchFamily="34" charset="0"/>
              </a:rPr>
              <a:t>Decentralized</a:t>
            </a:r>
          </a:p>
          <a:p>
            <a:pPr lvl="1">
              <a:lnSpc>
                <a:spcPct val="200000"/>
              </a:lnSpc>
            </a:pPr>
            <a:r>
              <a:rPr lang="en-US" sz="1800" spc="94" dirty="0">
                <a:latin typeface="Bahnschrift" panose="020B0502040204020203" pitchFamily="34" charset="0"/>
              </a:rPr>
              <a:t>	Reduces single point of failure</a:t>
            </a:r>
          </a:p>
          <a:p>
            <a:pPr marL="285750" indent="-285750">
              <a:lnSpc>
                <a:spcPct val="200000"/>
              </a:lnSpc>
              <a:buFont typeface="Arial" panose="020B0604020202020204" pitchFamily="34" charset="0"/>
              <a:buChar char="•"/>
            </a:pPr>
            <a:r>
              <a:rPr lang="en-US" sz="1800" spc="94" dirty="0">
                <a:latin typeface="Bahnschrift" panose="020B0502040204020203" pitchFamily="34" charset="0"/>
              </a:rPr>
              <a:t>Immutable</a:t>
            </a:r>
          </a:p>
          <a:p>
            <a:pPr lvl="1">
              <a:lnSpc>
                <a:spcPct val="200000"/>
              </a:lnSpc>
            </a:pPr>
            <a:r>
              <a:rPr lang="en-US" sz="1800" spc="94" dirty="0">
                <a:latin typeface="Bahnschrift" panose="020B0502040204020203" pitchFamily="34" charset="0"/>
              </a:rPr>
              <a:t>	Once deployed nobody can change the terms</a:t>
            </a:r>
          </a:p>
          <a:p>
            <a:pPr marL="285750" indent="-285750">
              <a:lnSpc>
                <a:spcPct val="200000"/>
              </a:lnSpc>
              <a:buFont typeface="Arial" panose="020B0604020202020204" pitchFamily="34" charset="0"/>
              <a:buChar char="•"/>
            </a:pPr>
            <a:r>
              <a:rPr lang="en-US" sz="1800" spc="94" dirty="0">
                <a:latin typeface="Bahnschrift" panose="020B0502040204020203" pitchFamily="34" charset="0"/>
              </a:rPr>
              <a:t>Transparent</a:t>
            </a:r>
          </a:p>
          <a:p>
            <a:pPr lvl="1">
              <a:lnSpc>
                <a:spcPct val="200000"/>
              </a:lnSpc>
            </a:pPr>
            <a:r>
              <a:rPr lang="en-US" sz="1800" spc="94" dirty="0">
                <a:latin typeface="Bahnschrift" panose="020B0502040204020203" pitchFamily="34" charset="0"/>
              </a:rPr>
              <a:t>	Open to everyone </a:t>
            </a:r>
          </a:p>
        </p:txBody>
      </p:sp>
    </p:spTree>
    <p:extLst>
      <p:ext uri="{BB962C8B-B14F-4D97-AF65-F5344CB8AC3E}">
        <p14:creationId xmlns:p14="http://schemas.microsoft.com/office/powerpoint/2010/main" val="29560257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1_Office Theme">
  <a:themeElements>
    <a:clrScheme name="Custom 6">
      <a:dk1>
        <a:srgbClr val="000000"/>
      </a:dk1>
      <a:lt1>
        <a:srgbClr val="FFFFFF"/>
      </a:lt1>
      <a:dk2>
        <a:srgbClr val="5302D6"/>
      </a:dk2>
      <a:lt2>
        <a:srgbClr val="6C6F71"/>
      </a:lt2>
      <a:accent1>
        <a:srgbClr val="5302D6"/>
      </a:accent1>
      <a:accent2>
        <a:srgbClr val="5302D6"/>
      </a:accent2>
      <a:accent3>
        <a:srgbClr val="000000"/>
      </a:accent3>
      <a:accent4>
        <a:srgbClr val="00DB96"/>
      </a:accent4>
      <a:accent5>
        <a:srgbClr val="00DB96"/>
      </a:accent5>
      <a:accent6>
        <a:srgbClr val="4FF3FF"/>
      </a:accent6>
      <a:hlink>
        <a:srgbClr val="5302D6"/>
      </a:hlink>
      <a:folHlink>
        <a:srgbClr val="05A123"/>
      </a:folHlink>
    </a:clrScheme>
    <a:fontScheme name="Custom 3">
      <a:majorFont>
        <a:latin typeface="Open Sans Light"/>
        <a:ea typeface=""/>
        <a:cs typeface=""/>
      </a:majorFont>
      <a:minorFont>
        <a:latin typeface="Open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spPr>
      <a:bodyPr/>
      <a:lstStyle>
        <a:defPPr algn="l">
          <a:defRPr dirty="0"/>
        </a:defPPr>
      </a:lst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5df66597-252a-4ecd-b8f5-19792f56922c" xsi:nil="true"/>
    <lcf76f155ced4ddcb4097134ff3c332f xmlns="671d4354-bebf-4cee-937e-4e335d52a75b">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0726F872DE920458D95D1A4D12F957A" ma:contentTypeVersion="20" ma:contentTypeDescription="Create a new document." ma:contentTypeScope="" ma:versionID="6b0c22216f6dd9147b35c63753495bea">
  <xsd:schema xmlns:xsd="http://www.w3.org/2001/XMLSchema" xmlns:xs="http://www.w3.org/2001/XMLSchema" xmlns:p="http://schemas.microsoft.com/office/2006/metadata/properties" xmlns:ns2="671d4354-bebf-4cee-937e-4e335d52a75b" xmlns:ns3="5df66597-252a-4ecd-b8f5-19792f56922c" targetNamespace="http://schemas.microsoft.com/office/2006/metadata/properties" ma:root="true" ma:fieldsID="208f61cdf0741ba97e58e70ff545944c" ns2:_="" ns3:_="">
    <xsd:import namespace="671d4354-bebf-4cee-937e-4e335d52a75b"/>
    <xsd:import namespace="5df66597-252a-4ecd-b8f5-19792f56922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3:SharedWithUsers" minOccurs="0"/>
                <xsd:element ref="ns3:SharedWithDetails" minOccurs="0"/>
                <xsd:element ref="ns2:MediaLengthInSeconds" minOccurs="0"/>
                <xsd:element ref="ns3:TaxCatchAll" minOccurs="0"/>
                <xsd:element ref="ns2:lcf76f155ced4ddcb4097134ff3c332f"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1d4354-bebf-4cee-937e-4e335d52a75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bdc0606b-8e5a-4aee-a68c-f4efcab0e830" ma:termSetId="09814cd3-568e-fe90-9814-8d621ff8fb84" ma:anchorId="fba54fb3-c3e1-fe81-a776-ca4b69148c4d" ma:open="true" ma:isKeyword="false">
      <xsd:complexType>
        <xsd:sequence>
          <xsd:element ref="pc:Terms" minOccurs="0" maxOccurs="1"/>
        </xsd:sequence>
      </xsd:complex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ObjectDetectorVersions" ma:index="25"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df66597-252a-4ecd-b8f5-19792f56922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909b6bd2-d5b2-434f-a691-dd7e0a021f64}" ma:internalName="TaxCatchAll" ma:showField="CatchAllData" ma:web="5df66597-252a-4ecd-b8f5-19792f56922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75C5CCC-C1E4-4AC4-8E0E-F3C6A50A1CED}">
  <ds:schemaRefs>
    <ds:schemaRef ds:uri="http://schemas.microsoft.com/office/infopath/2007/PartnerControls"/>
    <ds:schemaRef ds:uri="http://schemas.microsoft.com/office/2006/documentManagement/types"/>
    <ds:schemaRef ds:uri="671d4354-bebf-4cee-937e-4e335d52a75b"/>
    <ds:schemaRef ds:uri="http://www.w3.org/XML/1998/namespace"/>
    <ds:schemaRef ds:uri="http://schemas.openxmlformats.org/package/2006/metadata/core-properties"/>
    <ds:schemaRef ds:uri="http://purl.org/dc/dcmitype/"/>
    <ds:schemaRef ds:uri="http://purl.org/dc/terms/"/>
    <ds:schemaRef ds:uri="5df66597-252a-4ecd-b8f5-19792f56922c"/>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ACC067DB-778F-48DE-80A9-DC0EA21A1C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71d4354-bebf-4cee-937e-4e335d52a75b"/>
    <ds:schemaRef ds:uri="5df66597-252a-4ecd-b8f5-19792f56922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6369A0F-4371-495E-ACE2-8F8D6E81EC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2368</TotalTime>
  <Words>2072</Words>
  <Application>Microsoft Office PowerPoint</Application>
  <PresentationFormat>Widescreen</PresentationFormat>
  <Paragraphs>347</Paragraphs>
  <Slides>39</Slides>
  <Notes>18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39</vt:i4>
      </vt:variant>
    </vt:vector>
  </HeadingPairs>
  <TitlesOfParts>
    <vt:vector size="50" baseType="lpstr">
      <vt:lpstr>Arial</vt:lpstr>
      <vt:lpstr>Bahnschrift</vt:lpstr>
      <vt:lpstr>Calibri</vt:lpstr>
      <vt:lpstr>Changeling Neo</vt:lpstr>
      <vt:lpstr>Inconsolata</vt:lpstr>
      <vt:lpstr>Nimbus Sans L 1</vt:lpstr>
      <vt:lpstr>NimbusSan</vt:lpstr>
      <vt:lpstr>Open Sans Light</vt:lpstr>
      <vt:lpstr>Orkney</vt:lpstr>
      <vt:lpstr>Roboto</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Informa plc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Bourgoin, Tom</dc:creator>
  <cp:lastModifiedBy>Owais Mehtab</cp:lastModifiedBy>
  <cp:revision>120</cp:revision>
  <dcterms:created xsi:type="dcterms:W3CDTF">2023-08-15T09:14:16Z</dcterms:created>
  <dcterms:modified xsi:type="dcterms:W3CDTF">2023-11-14T08:33:06Z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1_Office Theme:10</vt:lpwstr>
  </property>
  <property fmtid="{D5CDD505-2E9C-101B-9397-08002B2CF9AE}" pid="3" name="ClassificationContentMarkingFooterText">
    <vt:lpwstr>Information Classification: Public</vt:lpwstr>
  </property>
  <property fmtid="{D5CDD505-2E9C-101B-9397-08002B2CF9AE}" pid="4" name="MSIP_Label_57969209-987a-410d-ac15-d40f31778c48_Enabled">
    <vt:lpwstr>true</vt:lpwstr>
  </property>
  <property fmtid="{D5CDD505-2E9C-101B-9397-08002B2CF9AE}" pid="5" name="MSIP_Label_57969209-987a-410d-ac15-d40f31778c48_SetDate">
    <vt:lpwstr>2023-08-15T11:29:31Z</vt:lpwstr>
  </property>
  <property fmtid="{D5CDD505-2E9C-101B-9397-08002B2CF9AE}" pid="6" name="MSIP_Label_57969209-987a-410d-ac15-d40f31778c48_Method">
    <vt:lpwstr>Privileged</vt:lpwstr>
  </property>
  <property fmtid="{D5CDD505-2E9C-101B-9397-08002B2CF9AE}" pid="7" name="MSIP_Label_57969209-987a-410d-ac15-d40f31778c48_Name">
    <vt:lpwstr>57969209-987a-410d-ac15-d40f31778c48</vt:lpwstr>
  </property>
  <property fmtid="{D5CDD505-2E9C-101B-9397-08002B2CF9AE}" pid="8" name="MSIP_Label_57969209-987a-410d-ac15-d40f31778c48_SiteId">
    <vt:lpwstr>2567d566-604c-408a-8a60-55d0dc9d9d6b</vt:lpwstr>
  </property>
  <property fmtid="{D5CDD505-2E9C-101B-9397-08002B2CF9AE}" pid="9" name="MSIP_Label_57969209-987a-410d-ac15-d40f31778c48_ActionId">
    <vt:lpwstr>9fd4049f-0877-4e4c-91f3-3d331c9f325a</vt:lpwstr>
  </property>
  <property fmtid="{D5CDD505-2E9C-101B-9397-08002B2CF9AE}" pid="10" name="MSIP_Label_57969209-987a-410d-ac15-d40f31778c48_ContentBits">
    <vt:lpwstr>0</vt:lpwstr>
  </property>
  <property fmtid="{D5CDD505-2E9C-101B-9397-08002B2CF9AE}" pid="11" name="ContentTypeId">
    <vt:lpwstr>0x01010080726F872DE920458D95D1A4D12F957A</vt:lpwstr>
  </property>
  <property fmtid="{D5CDD505-2E9C-101B-9397-08002B2CF9AE}" pid="12" name="MSIP_Label_2bbab825-a111-45e4-86a1-18cee0005896_Name">
    <vt:lpwstr>2bbab825-a111-45e4-86a1-18cee0005896</vt:lpwstr>
  </property>
  <property fmtid="{D5CDD505-2E9C-101B-9397-08002B2CF9AE}" pid="13" name="MSIP_Label_2bbab825-a111-45e4-86a1-18cee0005896_SiteId">
    <vt:lpwstr>2567d566-604c-408a-8a60-55d0dc9d9d6b</vt:lpwstr>
  </property>
  <property fmtid="{D5CDD505-2E9C-101B-9397-08002B2CF9AE}" pid="14" name="MSIP_Label_2bbab825-a111-45e4-86a1-18cee0005896_Method">
    <vt:lpwstr>Standard</vt:lpwstr>
  </property>
  <property fmtid="{D5CDD505-2E9C-101B-9397-08002B2CF9AE}" pid="15" name="MSIP_Label_2bbab825-a111-45e4-86a1-18cee0005896_SetDate">
    <vt:lpwstr>2023-08-15T11:26:52Z</vt:lpwstr>
  </property>
  <property fmtid="{D5CDD505-2E9C-101B-9397-08002B2CF9AE}" pid="16" name="MSIP_Label_2bbab825-a111-45e4-86a1-18cee0005896_ContentBits">
    <vt:lpwstr>2</vt:lpwstr>
  </property>
  <property fmtid="{D5CDD505-2E9C-101B-9397-08002B2CF9AE}" pid="17" name="MSIP_Label_2bbab825-a111-45e4-86a1-18cee0005896_Enabled">
    <vt:lpwstr>true</vt:lpwstr>
  </property>
  <property fmtid="{D5CDD505-2E9C-101B-9397-08002B2CF9AE}" pid="18" name="MSIP_Label_2bbab825-a111-45e4-86a1-18cee0005896_ActionId">
    <vt:lpwstr>d8134280-75a7-439a-9e00-afdde4760561</vt:lpwstr>
  </property>
  <property fmtid="{D5CDD505-2E9C-101B-9397-08002B2CF9AE}" pid="19" name="MediaServiceImageTags">
    <vt:lpwstr/>
  </property>
</Properties>
</file>